
<file path=[Content_Types].xml><?xml version="1.0" encoding="utf-8"?>
<Types xmlns="http://schemas.openxmlformats.org/package/2006/content-types">
  <Default Extension="png" ContentType="image/png"/>
  <Default Extension="jpeg" ContentType="image/jpeg"/>
  <Default Extension="xls" ContentType="application/vnd.ms-excel"/>
  <Default Extension="rels" ContentType="application/vnd.openxmlformats-package.relationships+xml"/>
  <Default Extension="xml" ContentType="application/xml"/>
  <Default Extension="fntdata" ContentType="application/x-fontdata"/>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rts/chart1.xml" ContentType="application/vnd.openxmlformats-officedocument.drawingml.chart+xml"/>
  <Override PartName="/ppt/theme/themeOverride1.xml" ContentType="application/vnd.openxmlformats-officedocument.themeOverr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1"/>
    <p:sldMasterId id="2147483649" r:id="rId2"/>
  </p:sldMasterIdLst>
  <p:notesMasterIdLst>
    <p:notesMasterId r:id="rId13"/>
  </p:notesMasterIdLst>
  <p:sldIdLst>
    <p:sldId id="275" r:id="rId3"/>
    <p:sldId id="277" r:id="rId4"/>
    <p:sldId id="257" r:id="rId5"/>
    <p:sldId id="267" r:id="rId6"/>
    <p:sldId id="274" r:id="rId7"/>
    <p:sldId id="272" r:id="rId8"/>
    <p:sldId id="279" r:id="rId9"/>
    <p:sldId id="278" r:id="rId10"/>
    <p:sldId id="280" r:id="rId11"/>
    <p:sldId id="273" r:id="rId12"/>
  </p:sldIdLst>
  <p:sldSz cx="12192000" cy="6858000"/>
  <p:notesSz cx="6858000" cy="9144000"/>
  <p:embeddedFontLst>
    <p:embeddedFont>
      <p:font typeface="Bauhaus 93" panose="04030905020B02020C02" pitchFamily="82" charset="0"/>
      <p:regular r:id="rId14"/>
    </p:embeddedFont>
    <p:embeddedFont>
      <p:font typeface="Helvetica" panose="020B0604020202020204" pitchFamily="34" charset="0"/>
      <p:regular r:id="rId15"/>
      <p:bold r:id="rId16"/>
      <p:italic r:id="rId17"/>
      <p:boldItalic r:id="rId18"/>
    </p:embeddedFont>
    <p:embeddedFont>
      <p:font typeface="Helvetica" panose="020B0604020202020204" pitchFamily="34" charset="0"/>
      <p:regular r:id="rId15"/>
      <p:bold r:id="rId16"/>
      <p:italic r:id="rId17"/>
      <p:boldItalic r:id="rId18"/>
    </p:embeddedFont>
    <p:embeddedFont>
      <p:font typeface="MakestencilAlp" panose="00000400000000000000" pitchFamily="2" charset="0"/>
      <p:regular r:id="rId19"/>
    </p:embeddedFont>
    <p:embeddedFont>
      <p:font typeface="Marlett" pitchFamily="2" charset="2"/>
      <p:regular r:id="rId20"/>
    </p:embeddedFont>
    <p:embeddedFont>
      <p:font typeface="Calibri" panose="020F0502020204030204" pitchFamily="34" charset="0"/>
      <p:regular r:id="rId21"/>
      <p:bold r:id="rId22"/>
      <p:italic r:id="rId23"/>
      <p:boldItalic r:id="rId24"/>
    </p:embeddedFont>
    <p:embeddedFont>
      <p:font typeface="CABNDWeb-Bold" panose="02000000000000000000" pitchFamily="2" charset="0"/>
      <p:bold r:id="rId25"/>
    </p:embeddedFont>
    <p:embeddedFont>
      <p:font typeface="Impact" panose="020B0806030902050204" pitchFamily="34" charset="0"/>
      <p:regular r:id="rId26"/>
    </p:embeddedFont>
    <p:embeddedFont>
      <p:font typeface="OrigamiBats" pitchFamily="2" charset="0"/>
      <p:regular r:id="rId27"/>
    </p:embeddedFont>
    <p:embeddedFont>
      <p:font typeface="Origami" panose="00000400000000000000" pitchFamily="2" charset="0"/>
      <p:regular r:id="rId28"/>
    </p:embeddedFont>
    <p:embeddedFont>
      <p:font typeface="Arial Unicode MS" panose="020B0604020202020204" pitchFamily="34" charset="-120"/>
      <p:regular r:id="rId29"/>
    </p:embeddedFont>
  </p:embeddedFontLst>
  <p:defaultTextStyle>
    <a:defPPr>
      <a:defRPr lang="en-US"/>
    </a:defPPr>
    <a:lvl1pPr algn="l" rtl="0" eaLnBrk="0" fontAlgn="base" hangingPunct="0">
      <a:spcBef>
        <a:spcPct val="0"/>
      </a:spcBef>
      <a:spcAft>
        <a:spcPct val="0"/>
      </a:spcAft>
      <a:defRPr sz="4200" kern="1200">
        <a:solidFill>
          <a:srgbClr val="000000"/>
        </a:solidFill>
        <a:latin typeface="Gill Sans" charset="0"/>
        <a:ea typeface="Heiti TC Light" charset="0"/>
        <a:cs typeface="Heiti TC Light" charset="0"/>
        <a:sym typeface="Gill Sans" charset="0"/>
      </a:defRPr>
    </a:lvl1pPr>
    <a:lvl2pPr marL="457200" algn="l" rtl="0" eaLnBrk="0" fontAlgn="base" hangingPunct="0">
      <a:spcBef>
        <a:spcPct val="0"/>
      </a:spcBef>
      <a:spcAft>
        <a:spcPct val="0"/>
      </a:spcAft>
      <a:defRPr sz="4200" kern="1200">
        <a:solidFill>
          <a:srgbClr val="000000"/>
        </a:solidFill>
        <a:latin typeface="Gill Sans" charset="0"/>
        <a:ea typeface="Heiti TC Light" charset="0"/>
        <a:cs typeface="Heiti TC Light" charset="0"/>
        <a:sym typeface="Gill Sans" charset="0"/>
      </a:defRPr>
    </a:lvl2pPr>
    <a:lvl3pPr marL="914400" algn="l" rtl="0" eaLnBrk="0" fontAlgn="base" hangingPunct="0">
      <a:spcBef>
        <a:spcPct val="0"/>
      </a:spcBef>
      <a:spcAft>
        <a:spcPct val="0"/>
      </a:spcAft>
      <a:defRPr sz="4200" kern="1200">
        <a:solidFill>
          <a:srgbClr val="000000"/>
        </a:solidFill>
        <a:latin typeface="Gill Sans" charset="0"/>
        <a:ea typeface="Heiti TC Light" charset="0"/>
        <a:cs typeface="Heiti TC Light" charset="0"/>
        <a:sym typeface="Gill Sans" charset="0"/>
      </a:defRPr>
    </a:lvl3pPr>
    <a:lvl4pPr marL="1371600" algn="l" rtl="0" eaLnBrk="0" fontAlgn="base" hangingPunct="0">
      <a:spcBef>
        <a:spcPct val="0"/>
      </a:spcBef>
      <a:spcAft>
        <a:spcPct val="0"/>
      </a:spcAft>
      <a:defRPr sz="4200" kern="1200">
        <a:solidFill>
          <a:srgbClr val="000000"/>
        </a:solidFill>
        <a:latin typeface="Gill Sans" charset="0"/>
        <a:ea typeface="Heiti TC Light" charset="0"/>
        <a:cs typeface="Heiti TC Light" charset="0"/>
        <a:sym typeface="Gill Sans" charset="0"/>
      </a:defRPr>
    </a:lvl4pPr>
    <a:lvl5pPr marL="1828800" algn="l" rtl="0" eaLnBrk="0" fontAlgn="base" hangingPunct="0">
      <a:spcBef>
        <a:spcPct val="0"/>
      </a:spcBef>
      <a:spcAft>
        <a:spcPct val="0"/>
      </a:spcAft>
      <a:defRPr sz="4200" kern="1200">
        <a:solidFill>
          <a:srgbClr val="000000"/>
        </a:solidFill>
        <a:latin typeface="Gill Sans" charset="0"/>
        <a:ea typeface="Heiti TC Light" charset="0"/>
        <a:cs typeface="Heiti TC Light" charset="0"/>
        <a:sym typeface="Gill Sans" charset="0"/>
      </a:defRPr>
    </a:lvl5pPr>
    <a:lvl6pPr marL="2286000" algn="l" defTabSz="914400" rtl="0" eaLnBrk="1" latinLnBrk="0" hangingPunct="1">
      <a:defRPr sz="4200" kern="1200">
        <a:solidFill>
          <a:srgbClr val="000000"/>
        </a:solidFill>
        <a:latin typeface="Gill Sans" charset="0"/>
        <a:ea typeface="Heiti TC Light" charset="0"/>
        <a:cs typeface="Heiti TC Light" charset="0"/>
        <a:sym typeface="Gill Sans" charset="0"/>
      </a:defRPr>
    </a:lvl6pPr>
    <a:lvl7pPr marL="2743200" algn="l" defTabSz="914400" rtl="0" eaLnBrk="1" latinLnBrk="0" hangingPunct="1">
      <a:defRPr sz="4200" kern="1200">
        <a:solidFill>
          <a:srgbClr val="000000"/>
        </a:solidFill>
        <a:latin typeface="Gill Sans" charset="0"/>
        <a:ea typeface="Heiti TC Light" charset="0"/>
        <a:cs typeface="Heiti TC Light" charset="0"/>
        <a:sym typeface="Gill Sans" charset="0"/>
      </a:defRPr>
    </a:lvl7pPr>
    <a:lvl8pPr marL="3200400" algn="l" defTabSz="914400" rtl="0" eaLnBrk="1" latinLnBrk="0" hangingPunct="1">
      <a:defRPr sz="4200" kern="1200">
        <a:solidFill>
          <a:srgbClr val="000000"/>
        </a:solidFill>
        <a:latin typeface="Gill Sans" charset="0"/>
        <a:ea typeface="Heiti TC Light" charset="0"/>
        <a:cs typeface="Heiti TC Light" charset="0"/>
        <a:sym typeface="Gill Sans" charset="0"/>
      </a:defRPr>
    </a:lvl8pPr>
    <a:lvl9pPr marL="3657600" algn="l" defTabSz="914400" rtl="0" eaLnBrk="1" latinLnBrk="0" hangingPunct="1">
      <a:defRPr sz="4200" kern="1200">
        <a:solidFill>
          <a:srgbClr val="000000"/>
        </a:solidFill>
        <a:latin typeface="Gill Sans" charset="0"/>
        <a:ea typeface="Heiti TC Light" charset="0"/>
        <a:cs typeface="Heiti TC Light" charset="0"/>
        <a:sym typeface="Gill Sans" charset="0"/>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B6A15"/>
    <a:srgbClr val="D6A300"/>
    <a:srgbClr val="CCCC00"/>
    <a:srgbClr val="A1D0C7"/>
    <a:srgbClr val="8092F9"/>
    <a:srgbClr val="FFCD25"/>
    <a:srgbClr val="90BFEA"/>
    <a:srgbClr val="FFCCFF"/>
    <a:srgbClr val="A5D4C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1945" autoAdjust="0"/>
  </p:normalViewPr>
  <p:slideViewPr>
    <p:cSldViewPr>
      <p:cViewPr varScale="1">
        <p:scale>
          <a:sx n="85" d="100"/>
          <a:sy n="85" d="100"/>
        </p:scale>
        <p:origin x="342" y="7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notesMaster" Target="notesMasters/notesMaster1.xml"/><Relationship Id="rId18" Type="http://schemas.openxmlformats.org/officeDocument/2006/relationships/font" Target="fonts/font5.fntdata"/><Relationship Id="rId26" Type="http://schemas.openxmlformats.org/officeDocument/2006/relationships/font" Target="fonts/font13.fntdata"/><Relationship Id="rId3" Type="http://schemas.openxmlformats.org/officeDocument/2006/relationships/slide" Target="slides/slide1.xml"/><Relationship Id="rId21" Type="http://schemas.openxmlformats.org/officeDocument/2006/relationships/font" Target="fonts/font8.fntdata"/><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font" Target="fonts/font4.fntdata"/><Relationship Id="rId25" Type="http://schemas.openxmlformats.org/officeDocument/2006/relationships/font" Target="fonts/font12.fntdata"/><Relationship Id="rId33"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font" Target="fonts/font3.fntdata"/><Relationship Id="rId20" Type="http://schemas.openxmlformats.org/officeDocument/2006/relationships/font" Target="fonts/font7.fntdata"/><Relationship Id="rId29" Type="http://schemas.openxmlformats.org/officeDocument/2006/relationships/font" Target="fonts/font16.fntdata"/><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font" Target="fonts/font11.fntdata"/><Relationship Id="rId32"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font" Target="fonts/font2.fntdata"/><Relationship Id="rId23" Type="http://schemas.openxmlformats.org/officeDocument/2006/relationships/font" Target="fonts/font10.fntdata"/><Relationship Id="rId28" Type="http://schemas.openxmlformats.org/officeDocument/2006/relationships/font" Target="fonts/font15.fntdata"/><Relationship Id="rId10" Type="http://schemas.openxmlformats.org/officeDocument/2006/relationships/slide" Target="slides/slide8.xml"/><Relationship Id="rId19" Type="http://schemas.openxmlformats.org/officeDocument/2006/relationships/font" Target="fonts/font6.fntdata"/><Relationship Id="rId31"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font" Target="fonts/font1.fntdata"/><Relationship Id="rId22" Type="http://schemas.openxmlformats.org/officeDocument/2006/relationships/font" Target="fonts/font9.fntdata"/><Relationship Id="rId27" Type="http://schemas.openxmlformats.org/officeDocument/2006/relationships/font" Target="fonts/font14.fntdata"/><Relationship Id="rId30" Type="http://schemas.openxmlformats.org/officeDocument/2006/relationships/presProps" Target="presProps.xml"/></Relationships>
</file>

<file path=ppt/charts/_rels/chart1.xml.rels><?xml version="1.0" encoding="UTF-8" standalone="yes"?>
<Relationships xmlns="http://schemas.openxmlformats.org/package/2006/relationships"><Relationship Id="rId2" Type="http://schemas.openxmlformats.org/officeDocument/2006/relationships/oleObject" Target="file:///C:\Users\owner\Desktop\2015Charity&#32113;&#35336;-&#20844;&#30410;&#33258;&#24459;&#32879;&#30431;SUN.xlsx" TargetMode="External"/><Relationship Id="rId1" Type="http://schemas.openxmlformats.org/officeDocument/2006/relationships/themeOverride" Target="../theme/themeOverride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TW"/>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pivotSource>
    <c:name>[2015Charity統計-公益自律聯盟SUN.xlsx]工作表1!樞紐分析表1</c:name>
    <c:fmtId val="-1"/>
  </c:pivotSource>
  <c:chart>
    <c:autoTitleDeleted val="1"/>
    <c:pivotFmts>
      <c:pivotFmt>
        <c:idx val="0"/>
        <c:spPr>
          <a:solidFill>
            <a:schemeClr val="accent1"/>
          </a:solidFill>
          <a:ln>
            <a:noFill/>
          </a:ln>
          <a:effectLst/>
        </c:spPr>
        <c:marker>
          <c:symbol val="none"/>
        </c:marker>
      </c:pivotFmt>
      <c:pivotFmt>
        <c:idx val="1"/>
        <c:spPr>
          <a:solidFill>
            <a:schemeClr val="accent1"/>
          </a:solidFill>
          <a:ln>
            <a:noFill/>
          </a:ln>
          <a:effectLst/>
        </c:spPr>
        <c:marker>
          <c:symbol val="none"/>
        </c:marker>
      </c:pivotFmt>
      <c:pivotFmt>
        <c:idx val="2"/>
        <c:spPr>
          <a:solidFill>
            <a:schemeClr val="accent1"/>
          </a:solidFill>
          <a:ln>
            <a:noFill/>
          </a:ln>
          <a:effectLst/>
        </c:spPr>
        <c:marker>
          <c:symbol val="none"/>
        </c:marker>
      </c:pivotFmt>
      <c:pivotFmt>
        <c:idx val="3"/>
        <c:spPr>
          <a:solidFill>
            <a:schemeClr val="accent1"/>
          </a:solidFill>
          <a:ln>
            <a:noFill/>
          </a:ln>
          <a:effectLst/>
        </c:spPr>
        <c:marker>
          <c:symbol val="none"/>
        </c:marker>
      </c:pivotFmt>
      <c:pivotFmt>
        <c:idx val="4"/>
        <c:spPr>
          <a:solidFill>
            <a:schemeClr val="accent1"/>
          </a:solidFill>
          <a:ln>
            <a:noFill/>
          </a:ln>
          <a:effectLst/>
        </c:spPr>
        <c:marker>
          <c:symbol val="none"/>
        </c:marker>
      </c:pivotFmt>
      <c:pivotFmt>
        <c:idx val="5"/>
        <c:spPr>
          <a:solidFill>
            <a:schemeClr val="accent1"/>
          </a:solidFill>
          <a:ln>
            <a:noFill/>
          </a:ln>
          <a:effectLst/>
        </c:spPr>
        <c:marker>
          <c:symbol val="none"/>
        </c:marker>
      </c:pivotFmt>
      <c:pivotFmt>
        <c:idx val="6"/>
        <c:spPr>
          <a:solidFill>
            <a:schemeClr val="accent1"/>
          </a:solidFill>
          <a:ln>
            <a:noFill/>
          </a:ln>
          <a:effectLst/>
        </c:spPr>
        <c:marker>
          <c:symbol val="none"/>
        </c:marker>
      </c:pivotFmt>
      <c:pivotFmt>
        <c:idx val="7"/>
        <c:spPr>
          <a:solidFill>
            <a:schemeClr val="accent1"/>
          </a:solidFill>
          <a:ln>
            <a:noFill/>
          </a:ln>
          <a:effectLst/>
        </c:spPr>
        <c:marker>
          <c:symbol val="none"/>
        </c:marker>
      </c:pivotFmt>
      <c:pivotFmt>
        <c:idx val="8"/>
        <c:spPr>
          <a:solidFill>
            <a:schemeClr val="accent1"/>
          </a:solidFill>
          <a:ln>
            <a:noFill/>
          </a:ln>
          <a:effectLst/>
        </c:spPr>
        <c:marker>
          <c:symbol val="none"/>
        </c:marker>
      </c:pivotFmt>
      <c:pivotFmt>
        <c:idx val="9"/>
        <c:spPr>
          <a:solidFill>
            <a:schemeClr val="accent1"/>
          </a:solidFill>
          <a:ln>
            <a:noFill/>
          </a:ln>
          <a:effectLst/>
        </c:spPr>
        <c:marker>
          <c:symbol val="none"/>
        </c:marker>
      </c:pivotFmt>
      <c:pivotFmt>
        <c:idx val="10"/>
        <c:spPr>
          <a:solidFill>
            <a:schemeClr val="accent1"/>
          </a:solidFill>
          <a:ln>
            <a:noFill/>
          </a:ln>
          <a:effectLst/>
        </c:spPr>
        <c:marker>
          <c:symbol val="none"/>
        </c:marker>
      </c:pivotFmt>
      <c:pivotFmt>
        <c:idx val="11"/>
        <c:spPr>
          <a:solidFill>
            <a:schemeClr val="accent1"/>
          </a:solidFill>
          <a:ln>
            <a:noFill/>
          </a:ln>
          <a:effectLst/>
        </c:spPr>
        <c:marker>
          <c:symbol val="none"/>
        </c:marker>
      </c:pivotFmt>
      <c:pivotFmt>
        <c:idx val="12"/>
        <c:spPr>
          <a:solidFill>
            <a:schemeClr val="accent1"/>
          </a:solidFill>
          <a:ln>
            <a:noFill/>
          </a:ln>
          <a:effectLst/>
        </c:spPr>
        <c:marker>
          <c:symbol val="none"/>
        </c:marker>
      </c:pivotFmt>
      <c:pivotFmt>
        <c:idx val="13"/>
        <c:spPr>
          <a:solidFill>
            <a:schemeClr val="accent1"/>
          </a:solidFill>
          <a:ln>
            <a:noFill/>
          </a:ln>
          <a:effectLst/>
        </c:spPr>
        <c:marker>
          <c:symbol val="none"/>
        </c:marker>
      </c:pivotFmt>
      <c:pivotFmt>
        <c:idx val="14"/>
        <c:spPr>
          <a:solidFill>
            <a:schemeClr val="accent1"/>
          </a:solidFill>
          <a:ln>
            <a:noFill/>
          </a:ln>
          <a:effectLst/>
        </c:spPr>
        <c:marker>
          <c:symbol val="none"/>
        </c:marker>
      </c:pivotFmt>
      <c:pivotFmt>
        <c:idx val="15"/>
        <c:spPr>
          <a:solidFill>
            <a:schemeClr val="accent1"/>
          </a:solidFill>
          <a:ln>
            <a:noFill/>
          </a:ln>
          <a:effectLst/>
        </c:spPr>
        <c:marker>
          <c:symbol val="none"/>
        </c:marker>
      </c:pivotFmt>
      <c:pivotFmt>
        <c:idx val="16"/>
        <c:spPr>
          <a:solidFill>
            <a:schemeClr val="accent1"/>
          </a:solidFill>
          <a:ln>
            <a:noFill/>
          </a:ln>
          <a:effectLst/>
        </c:spPr>
        <c:marker>
          <c:symbol val="none"/>
        </c:marker>
      </c:pivotFmt>
      <c:pivotFmt>
        <c:idx val="17"/>
        <c:spPr>
          <a:solidFill>
            <a:schemeClr val="accent1"/>
          </a:solidFill>
          <a:ln>
            <a:noFill/>
          </a:ln>
          <a:effectLst/>
        </c:spPr>
        <c:marker>
          <c:symbol val="none"/>
        </c:marker>
      </c:pivotFmt>
      <c:pivotFmt>
        <c:idx val="18"/>
        <c:spPr>
          <a:solidFill>
            <a:schemeClr val="accent1"/>
          </a:solidFill>
          <a:ln>
            <a:noFill/>
          </a:ln>
          <a:effectLst/>
        </c:spPr>
        <c:marker>
          <c:symbol val="none"/>
        </c:marker>
      </c:pivotFmt>
      <c:pivotFmt>
        <c:idx val="19"/>
        <c:spPr>
          <a:solidFill>
            <a:schemeClr val="accent1"/>
          </a:solidFill>
          <a:ln>
            <a:noFill/>
          </a:ln>
          <a:effectLst/>
        </c:spPr>
        <c:marker>
          <c:symbol val="none"/>
        </c:marker>
      </c:pivotFmt>
      <c:pivotFmt>
        <c:idx val="20"/>
        <c:spPr>
          <a:solidFill>
            <a:schemeClr val="accent1"/>
          </a:solidFill>
          <a:ln>
            <a:noFill/>
          </a:ln>
          <a:effectLst/>
        </c:spPr>
        <c:marker>
          <c:symbol val="none"/>
        </c:marker>
      </c:pivotFmt>
      <c:pivotFmt>
        <c:idx val="21"/>
        <c:spPr>
          <a:solidFill>
            <a:schemeClr val="accent1"/>
          </a:solidFill>
          <a:ln>
            <a:noFill/>
          </a:ln>
          <a:effectLst/>
        </c:spPr>
        <c:marker>
          <c:symbol val="none"/>
        </c:marker>
      </c:pivotFmt>
      <c:pivotFmt>
        <c:idx val="22"/>
        <c:spPr>
          <a:solidFill>
            <a:schemeClr val="accent1"/>
          </a:solidFill>
          <a:ln>
            <a:noFill/>
          </a:ln>
          <a:effectLst/>
        </c:spPr>
        <c:marker>
          <c:symbol val="none"/>
        </c:marker>
      </c:pivotFmt>
      <c:pivotFmt>
        <c:idx val="23"/>
        <c:spPr>
          <a:solidFill>
            <a:schemeClr val="accent1"/>
          </a:solidFill>
          <a:ln>
            <a:noFill/>
          </a:ln>
          <a:effectLst/>
        </c:spPr>
        <c:marker>
          <c:symbol val="none"/>
        </c:marker>
      </c:pivotFmt>
      <c:pivotFmt>
        <c:idx val="24"/>
        <c:spPr>
          <a:solidFill>
            <a:schemeClr val="accent1"/>
          </a:solidFill>
          <a:ln>
            <a:noFill/>
          </a:ln>
          <a:effectLst/>
        </c:spPr>
        <c:marker>
          <c:symbol val="none"/>
        </c:marker>
      </c:pivotFmt>
      <c:pivotFmt>
        <c:idx val="25"/>
        <c:spPr>
          <a:solidFill>
            <a:schemeClr val="accent1"/>
          </a:solidFill>
          <a:ln>
            <a:noFill/>
          </a:ln>
          <a:effectLst/>
        </c:spPr>
        <c:marker>
          <c:symbol val="none"/>
        </c:marker>
      </c:pivotFmt>
      <c:pivotFmt>
        <c:idx val="26"/>
        <c:spPr>
          <a:solidFill>
            <a:schemeClr val="accent1"/>
          </a:solidFill>
          <a:ln>
            <a:noFill/>
          </a:ln>
          <a:effectLst/>
        </c:spPr>
        <c:marker>
          <c:symbol val="none"/>
        </c:marker>
      </c:pivotFmt>
      <c:pivotFmt>
        <c:idx val="27"/>
        <c:spPr>
          <a:solidFill>
            <a:schemeClr val="accent1"/>
          </a:solidFill>
          <a:ln>
            <a:noFill/>
          </a:ln>
          <a:effectLst/>
        </c:spPr>
        <c:marker>
          <c:symbol val="none"/>
        </c:marker>
      </c:pivotFmt>
      <c:pivotFmt>
        <c:idx val="28"/>
        <c:spPr>
          <a:solidFill>
            <a:schemeClr val="accent1"/>
          </a:solidFill>
          <a:ln>
            <a:noFill/>
          </a:ln>
          <a:effectLst/>
        </c:spPr>
        <c:marker>
          <c:symbol val="none"/>
        </c:marker>
      </c:pivotFmt>
      <c:pivotFmt>
        <c:idx val="29"/>
        <c:spPr>
          <a:solidFill>
            <a:schemeClr val="accent1"/>
          </a:solidFill>
          <a:ln>
            <a:noFill/>
          </a:ln>
          <a:effectLst/>
        </c:spPr>
        <c:marker>
          <c:symbol val="none"/>
        </c:marker>
      </c:pivotFmt>
    </c:pivotFmts>
    <c:plotArea>
      <c:layout>
        <c:manualLayout>
          <c:layoutTarget val="inner"/>
          <c:xMode val="edge"/>
          <c:yMode val="edge"/>
          <c:x val="0"/>
          <c:y val="2.2485029529306012E-2"/>
          <c:w val="0.97378294303635937"/>
          <c:h val="0.93816616879440839"/>
        </c:manualLayout>
      </c:layout>
      <c:barChart>
        <c:barDir val="col"/>
        <c:grouping val="clustered"/>
        <c:varyColors val="0"/>
        <c:ser>
          <c:idx val="0"/>
          <c:order val="0"/>
          <c:tx>
            <c:strRef>
              <c:f>工作表1!$B$3</c:f>
              <c:strCache>
                <c:ptCount val="1"/>
                <c:pt idx="0">
                  <c:v>合計</c:v>
                </c:pt>
              </c:strCache>
            </c:strRef>
          </c:tx>
          <c:spPr>
            <a:solidFill>
              <a:schemeClr val="accent1"/>
            </a:solidFill>
            <a:ln>
              <a:noFill/>
            </a:ln>
            <a:effectLst/>
          </c:spPr>
          <c:invertIfNegative val="0"/>
          <c:cat>
            <c:strRef>
              <c:f>工作表1!$A$4:$A$15</c:f>
              <c:strCache>
                <c:ptCount val="11"/>
                <c:pt idx="0">
                  <c:v>老人服務</c:v>
                </c:pt>
                <c:pt idx="1">
                  <c:v>身心障礙</c:v>
                </c:pt>
                <c:pt idx="2">
                  <c:v>兒少</c:v>
                </c:pt>
                <c:pt idx="3">
                  <c:v>其他</c:v>
                </c:pt>
                <c:pt idx="4">
                  <c:v>動物保護</c:v>
                </c:pt>
                <c:pt idx="5">
                  <c:v>國內救災</c:v>
                </c:pt>
                <c:pt idx="6">
                  <c:v>婦女</c:v>
                </c:pt>
                <c:pt idx="7">
                  <c:v>環境保護</c:v>
                </c:pt>
                <c:pt idx="8">
                  <c:v>聯合勸募</c:v>
                </c:pt>
                <c:pt idx="9">
                  <c:v>醫療</c:v>
                </c:pt>
                <c:pt idx="10">
                  <c:v>國際援助</c:v>
                </c:pt>
              </c:strCache>
            </c:strRef>
          </c:cat>
          <c:val>
            <c:numRef>
              <c:f>工作表1!$B$4:$B$15</c:f>
              <c:numCache>
                <c:formatCode>General</c:formatCode>
                <c:ptCount val="11"/>
                <c:pt idx="0">
                  <c:v>47958681</c:v>
                </c:pt>
                <c:pt idx="1">
                  <c:v>95189698</c:v>
                </c:pt>
                <c:pt idx="2">
                  <c:v>257009827</c:v>
                </c:pt>
                <c:pt idx="3">
                  <c:v>11706555</c:v>
                </c:pt>
                <c:pt idx="4">
                  <c:v>13022994</c:v>
                </c:pt>
                <c:pt idx="5">
                  <c:v>57321624</c:v>
                </c:pt>
                <c:pt idx="6">
                  <c:v>9802200</c:v>
                </c:pt>
                <c:pt idx="7">
                  <c:v>2866360</c:v>
                </c:pt>
                <c:pt idx="8">
                  <c:v>26712706</c:v>
                </c:pt>
                <c:pt idx="9">
                  <c:v>9179827</c:v>
                </c:pt>
                <c:pt idx="10">
                  <c:v>129140113</c:v>
                </c:pt>
              </c:numCache>
            </c:numRef>
          </c:val>
        </c:ser>
        <c:dLbls>
          <c:showLegendKey val="0"/>
          <c:showVal val="0"/>
          <c:showCatName val="0"/>
          <c:showSerName val="0"/>
          <c:showPercent val="0"/>
          <c:showBubbleSize val="0"/>
        </c:dLbls>
        <c:gapWidth val="219"/>
        <c:overlap val="-27"/>
        <c:axId val="254748744"/>
        <c:axId val="254748352"/>
      </c:barChart>
      <c:catAx>
        <c:axId val="254748744"/>
        <c:scaling>
          <c:orientation val="minMax"/>
        </c:scaling>
        <c:delete val="1"/>
        <c:axPos val="b"/>
        <c:numFmt formatCode="General" sourceLinked="1"/>
        <c:majorTickMark val="none"/>
        <c:minorTickMark val="none"/>
        <c:tickLblPos val="none"/>
        <c:crossAx val="254748352"/>
        <c:crosses val="autoZero"/>
        <c:auto val="1"/>
        <c:lblAlgn val="ctr"/>
        <c:lblOffset val="100"/>
        <c:noMultiLvlLbl val="0"/>
      </c:catAx>
      <c:valAx>
        <c:axId val="254748352"/>
        <c:scaling>
          <c:orientation val="minMax"/>
        </c:scaling>
        <c:delete val="1"/>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one"/>
        <c:crossAx val="254748744"/>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zh-TW"/>
    </a:p>
  </c:txPr>
  <c:externalData r:id="rId2">
    <c:autoUpdate val="0"/>
  </c:externalData>
  <c:extLst>
    <c:ext xmlns:c14="http://schemas.microsoft.com/office/drawing/2007/8/2/chart" uri="{781A3756-C4B2-4CAC-9D66-4F8BD8637D16}">
      <c14:pivotOptions>
        <c14:dropZoneFilter val="1"/>
        <c14:dropZoneCategories val="1"/>
        <c14:dropZoneData val="1"/>
        <c14:dropZonesVisible val="1"/>
      </c14:pivotOptions>
    </c:ext>
  </c:extLst>
</c:chartSpace>
</file>

<file path=ppt/drawings/_rels/vmlDrawing1.vml.rels><?xml version="1.0" encoding="UTF-8" standalone="yes"?>
<Relationships xmlns="http://schemas.openxmlformats.org/package/2006/relationships"><Relationship Id="rId1" Type="http://schemas.openxmlformats.org/officeDocument/2006/relationships/image" Target="../media/image9.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8788"/>
          </a:xfrm>
          <a:prstGeom prst="rect">
            <a:avLst/>
          </a:prstGeom>
        </p:spPr>
        <p:txBody>
          <a:bodyPr vert="horz" wrap="square" lIns="91440" tIns="45720" rIns="91440" bIns="45720" numCol="1" anchor="t" anchorCtr="0" compatLnSpc="1">
            <a:prstTxWarp prst="textNoShape">
              <a:avLst/>
            </a:prstTxWarp>
          </a:bodyPr>
          <a:lstStyle>
            <a:lvl1pPr>
              <a:defRPr sz="1200">
                <a:ea typeface="新細明體" panose="02020500000000000000" pitchFamily="18" charset="-120"/>
              </a:defRPr>
            </a:lvl1pPr>
          </a:lstStyle>
          <a:p>
            <a:pPr>
              <a:defRPr/>
            </a:pPr>
            <a:endParaRPr lang="zh-TW" altLang="en-US"/>
          </a:p>
        </p:txBody>
      </p:sp>
      <p:sp>
        <p:nvSpPr>
          <p:cNvPr id="3" name="日期版面配置區 2"/>
          <p:cNvSpPr>
            <a:spLocks noGrp="1"/>
          </p:cNvSpPr>
          <p:nvPr>
            <p:ph type="dt" idx="1"/>
          </p:nvPr>
        </p:nvSpPr>
        <p:spPr>
          <a:xfrm>
            <a:off x="3884613" y="0"/>
            <a:ext cx="2971800" cy="458788"/>
          </a:xfrm>
          <a:prstGeom prst="rect">
            <a:avLst/>
          </a:prstGeom>
        </p:spPr>
        <p:txBody>
          <a:bodyPr vert="horz" wrap="square" lIns="91440" tIns="45720" rIns="91440" bIns="45720" numCol="1" anchor="t" anchorCtr="0" compatLnSpc="1">
            <a:prstTxWarp prst="textNoShape">
              <a:avLst/>
            </a:prstTxWarp>
          </a:bodyPr>
          <a:lstStyle>
            <a:lvl1pPr algn="r">
              <a:defRPr sz="1200">
                <a:ea typeface="新細明體" panose="02020500000000000000" pitchFamily="18" charset="-120"/>
              </a:defRPr>
            </a:lvl1pPr>
          </a:lstStyle>
          <a:p>
            <a:pPr>
              <a:defRPr/>
            </a:pPr>
            <a:fld id="{E9BDC366-146A-4F32-9140-2EC3D910B5FC}" type="datetimeFigureOut">
              <a:rPr lang="zh-TW" altLang="en-US"/>
              <a:pPr>
                <a:defRPr/>
              </a:pPr>
              <a:t>2015/6/25</a:t>
            </a:fld>
            <a:endParaRPr lang="zh-TW" altLang="en-US"/>
          </a:p>
        </p:txBody>
      </p:sp>
      <p:sp>
        <p:nvSpPr>
          <p:cNvPr id="4" name="投影片圖像版面配置區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lvl="0"/>
            <a:endParaRPr lang="zh-TW" altLang="en-US" noProof="0" smtClean="0"/>
          </a:p>
        </p:txBody>
      </p:sp>
      <p:sp>
        <p:nvSpPr>
          <p:cNvPr id="5" name="備忘稿版面配置區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TW" altLang="en-US" noProof="0" smtClean="0"/>
              <a:t>按一下以編輯母片文字樣式</a:t>
            </a:r>
          </a:p>
          <a:p>
            <a:pPr lvl="1"/>
            <a:r>
              <a:rPr lang="zh-TW" altLang="en-US" noProof="0" smtClean="0"/>
              <a:t>第二層</a:t>
            </a:r>
          </a:p>
          <a:p>
            <a:pPr lvl="2"/>
            <a:r>
              <a:rPr lang="zh-TW" altLang="en-US" noProof="0" smtClean="0"/>
              <a:t>第三層</a:t>
            </a:r>
          </a:p>
          <a:p>
            <a:pPr lvl="3"/>
            <a:r>
              <a:rPr lang="zh-TW" altLang="en-US" noProof="0" smtClean="0"/>
              <a:t>第四層</a:t>
            </a:r>
          </a:p>
          <a:p>
            <a:pPr lvl="4"/>
            <a:r>
              <a:rPr lang="zh-TW" altLang="en-US" noProof="0" smtClean="0"/>
              <a:t>第五層</a:t>
            </a:r>
          </a:p>
        </p:txBody>
      </p:sp>
      <p:sp>
        <p:nvSpPr>
          <p:cNvPr id="6" name="頁尾版面配置區 5"/>
          <p:cNvSpPr>
            <a:spLocks noGrp="1"/>
          </p:cNvSpPr>
          <p:nvPr>
            <p:ph type="ftr" sz="quarter" idx="4"/>
          </p:nvPr>
        </p:nvSpPr>
        <p:spPr>
          <a:xfrm>
            <a:off x="0" y="8685213"/>
            <a:ext cx="2971800" cy="458787"/>
          </a:xfrm>
          <a:prstGeom prst="rect">
            <a:avLst/>
          </a:prstGeom>
        </p:spPr>
        <p:txBody>
          <a:bodyPr vert="horz" wrap="square" lIns="91440" tIns="45720" rIns="91440" bIns="45720" numCol="1" anchor="b" anchorCtr="0" compatLnSpc="1">
            <a:prstTxWarp prst="textNoShape">
              <a:avLst/>
            </a:prstTxWarp>
          </a:bodyPr>
          <a:lstStyle>
            <a:lvl1pPr>
              <a:defRPr sz="1200">
                <a:ea typeface="新細明體" panose="02020500000000000000" pitchFamily="18" charset="-120"/>
              </a:defRPr>
            </a:lvl1pPr>
          </a:lstStyle>
          <a:p>
            <a:pPr>
              <a:defRPr/>
            </a:pPr>
            <a:endParaRPr lang="zh-TW" altLang="en-US"/>
          </a:p>
        </p:txBody>
      </p:sp>
      <p:sp>
        <p:nvSpPr>
          <p:cNvPr id="7" name="投影片編號版面配置區 6"/>
          <p:cNvSpPr>
            <a:spLocks noGrp="1"/>
          </p:cNvSpPr>
          <p:nvPr>
            <p:ph type="sldNum" sz="quarter" idx="5"/>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a:defRPr sz="1200">
                <a:ea typeface="新細明體" pitchFamily="18" charset="-120"/>
              </a:defRPr>
            </a:lvl1pPr>
          </a:lstStyle>
          <a:p>
            <a:fld id="{D372CB04-CD50-4E46-A8A1-9CAD36EA1189}" type="slidenum">
              <a:rPr lang="zh-TW" altLang="en-US"/>
              <a:pPr/>
              <a:t>‹#›</a:t>
            </a:fld>
            <a:endParaRPr lang="zh-TW" altLang="en-US"/>
          </a:p>
        </p:txBody>
      </p:sp>
    </p:spTree>
    <p:extLst>
      <p:ext uri="{BB962C8B-B14F-4D97-AF65-F5344CB8AC3E}">
        <p14:creationId xmlns:p14="http://schemas.microsoft.com/office/powerpoint/2010/main" val="615605990"/>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r>
              <a:rPr lang="zh-TW" altLang="en-US" dirty="0" smtClean="0"/>
              <a:t>按</a:t>
            </a:r>
            <a:r>
              <a:rPr lang="en-US" altLang="zh-TW" dirty="0" smtClean="0"/>
              <a:t>ALT</a:t>
            </a:r>
            <a:r>
              <a:rPr lang="zh-TW" altLang="en-US" dirty="0" smtClean="0"/>
              <a:t>及</a:t>
            </a:r>
            <a:r>
              <a:rPr lang="en-US" altLang="zh-TW" dirty="0" smtClean="0"/>
              <a:t>F5</a:t>
            </a:r>
            <a:r>
              <a:rPr lang="zh-TW" altLang="en-US" dirty="0" smtClean="0"/>
              <a:t>，即可在正常投影下，於電腦螢幕上顯示備註。</a:t>
            </a:r>
            <a:endParaRPr lang="zh-TW" altLang="en-US" dirty="0"/>
          </a:p>
        </p:txBody>
      </p:sp>
      <p:sp>
        <p:nvSpPr>
          <p:cNvPr id="4" name="投影片編號版面配置區 3"/>
          <p:cNvSpPr>
            <a:spLocks noGrp="1"/>
          </p:cNvSpPr>
          <p:nvPr>
            <p:ph type="sldNum" sz="quarter" idx="10"/>
          </p:nvPr>
        </p:nvSpPr>
        <p:spPr/>
        <p:txBody>
          <a:bodyPr/>
          <a:lstStyle/>
          <a:p>
            <a:fld id="{D372CB04-CD50-4E46-A8A1-9CAD36EA1189}" type="slidenum">
              <a:rPr lang="zh-TW" altLang="en-US" smtClean="0"/>
              <a:pPr/>
              <a:t>1</a:t>
            </a:fld>
            <a:endParaRPr lang="zh-TW" altLang="en-US"/>
          </a:p>
        </p:txBody>
      </p:sp>
    </p:spTree>
    <p:extLst>
      <p:ext uri="{BB962C8B-B14F-4D97-AF65-F5344CB8AC3E}">
        <p14:creationId xmlns:p14="http://schemas.microsoft.com/office/powerpoint/2010/main" val="4067643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r>
              <a:rPr lang="en-US" altLang="zh-TW" sz="1200" kern="1200" dirty="0" smtClean="0">
                <a:solidFill>
                  <a:schemeClr val="tx1"/>
                </a:solidFill>
                <a:effectLst/>
                <a:latin typeface="+mn-lt"/>
                <a:ea typeface="+mn-ea"/>
                <a:cs typeface="+mn-cs"/>
              </a:rPr>
              <a:t>We all know that religions play an important role in our lives. Not only in Western countries, but also in Taiwan. We have many temples in Taiwan. </a:t>
            </a:r>
            <a:endParaRPr lang="zh-TW" altLang="zh-TW" sz="1200" kern="1200" dirty="0" smtClean="0">
              <a:solidFill>
                <a:schemeClr val="tx1"/>
              </a:solidFill>
              <a:effectLst/>
              <a:latin typeface="+mn-lt"/>
              <a:ea typeface="+mn-ea"/>
              <a:cs typeface="+mn-cs"/>
            </a:endParaRPr>
          </a:p>
          <a:p>
            <a:endParaRPr lang="en-US" altLang="zh-TW" dirty="0" smtClean="0">
              <a:effectLst/>
            </a:endParaRPr>
          </a:p>
          <a:p>
            <a:r>
              <a:rPr lang="en-US" altLang="zh-TW" dirty="0" smtClean="0">
                <a:effectLst/>
              </a:rPr>
              <a:t>This shows a very popular and big religious festival in Taiwan. You can see from the clip that this event attracts many Taiwanese to join together every year. </a:t>
            </a:r>
            <a:endParaRPr lang="en-US" altLang="zh-TW" sz="1200" kern="1200" dirty="0" smtClean="0">
              <a:solidFill>
                <a:schemeClr val="tx1"/>
              </a:solidFill>
              <a:effectLst/>
              <a:latin typeface="+mn-lt"/>
              <a:ea typeface="+mn-ea"/>
              <a:cs typeface="+mn-cs"/>
            </a:endParaRPr>
          </a:p>
          <a:p>
            <a:endParaRPr lang="zh-TW" altLang="zh-TW" sz="1200" kern="1200" dirty="0" smtClean="0">
              <a:solidFill>
                <a:schemeClr val="tx1"/>
              </a:solidFill>
              <a:effectLst/>
              <a:latin typeface="+mn-lt"/>
              <a:ea typeface="+mn-ea"/>
              <a:cs typeface="+mn-cs"/>
            </a:endParaRPr>
          </a:p>
          <a:p>
            <a:r>
              <a:rPr lang="en-US" altLang="zh-TW" sz="1200" kern="1200" dirty="0" smtClean="0">
                <a:solidFill>
                  <a:schemeClr val="tx1"/>
                </a:solidFill>
                <a:effectLst/>
                <a:latin typeface="+mn-lt"/>
                <a:ea typeface="+mn-ea"/>
                <a:cs typeface="+mn-cs"/>
              </a:rPr>
              <a:t>Although the impact of religion is not as big as before, Taiwanese folk religion still plays an important role in Taiwanese daily life, and their living habits are deeply influenced by folk religion customs.</a:t>
            </a:r>
            <a:endParaRPr lang="zh-TW" altLang="en-US" dirty="0" smtClean="0"/>
          </a:p>
          <a:p>
            <a:endParaRPr lang="zh-TW" altLang="en-US" dirty="0"/>
          </a:p>
        </p:txBody>
      </p:sp>
      <p:sp>
        <p:nvSpPr>
          <p:cNvPr id="4" name="投影片編號版面配置區 3"/>
          <p:cNvSpPr>
            <a:spLocks noGrp="1"/>
          </p:cNvSpPr>
          <p:nvPr>
            <p:ph type="sldNum" sz="quarter" idx="10"/>
          </p:nvPr>
        </p:nvSpPr>
        <p:spPr/>
        <p:txBody>
          <a:bodyPr/>
          <a:lstStyle/>
          <a:p>
            <a:fld id="{D372CB04-CD50-4E46-A8A1-9CAD36EA1189}" type="slidenum">
              <a:rPr lang="zh-TW" altLang="en-US" smtClean="0"/>
              <a:pPr/>
              <a:t>2</a:t>
            </a:fld>
            <a:endParaRPr lang="zh-TW" altLang="en-US"/>
          </a:p>
        </p:txBody>
      </p:sp>
    </p:spTree>
    <p:extLst>
      <p:ext uri="{BB962C8B-B14F-4D97-AF65-F5344CB8AC3E}">
        <p14:creationId xmlns:p14="http://schemas.microsoft.com/office/powerpoint/2010/main" val="260573901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投影片圖像版面配置區 1"/>
          <p:cNvSpPr>
            <a:spLocks noGrp="1" noRot="1" noChangeAspect="1" noTextEdit="1"/>
          </p:cNvSpPr>
          <p:nvPr>
            <p:ph type="sldImg"/>
          </p:nvPr>
        </p:nvSpPr>
        <p:spPr bwMode="auto">
          <a:noFill/>
          <a:ln>
            <a:solidFill>
              <a:srgbClr val="000000"/>
            </a:solidFill>
            <a:miter lim="800000"/>
            <a:headEnd/>
            <a:tailEnd/>
          </a:ln>
        </p:spPr>
      </p:sp>
      <p:sp>
        <p:nvSpPr>
          <p:cNvPr id="7171" name="備忘稿版面配置區 2"/>
          <p:cNvSpPr>
            <a:spLocks noGrp="1"/>
          </p:cNvSpPr>
          <p:nvPr>
            <p:ph type="body" idx="1"/>
          </p:nvPr>
        </p:nvSpPr>
        <p:spPr bwMode="auto">
          <a:noFill/>
        </p:spPr>
        <p:txBody>
          <a:bodyPr wrap="square" numCol="1" anchor="t" anchorCtr="0" compatLnSpc="1">
            <a:prstTxWarp prst="textNoShape">
              <a:avLst/>
            </a:prstTxWarp>
          </a:bodyPr>
          <a:lstStyle/>
          <a:p>
            <a:r>
              <a:rPr lang="en-US" altLang="zh-TW" sz="1200" kern="1200" dirty="0" smtClean="0">
                <a:solidFill>
                  <a:schemeClr val="tx1"/>
                </a:solidFill>
                <a:effectLst/>
                <a:latin typeface="+mn-lt"/>
                <a:ea typeface="+mn-ea"/>
                <a:cs typeface="+mn-cs"/>
              </a:rPr>
              <a:t>Now let’s see some figures. It’s a survey about donors in Taiwan conducted by the Taiwanese government. In 2003, the annual donation is around 1.4 billion USD. Those money came from 38% of the population. </a:t>
            </a:r>
            <a:endParaRPr lang="zh-TW" altLang="zh-TW" sz="1200" kern="1200" dirty="0" smtClean="0">
              <a:solidFill>
                <a:schemeClr val="tx1"/>
              </a:solidFill>
              <a:effectLst/>
              <a:latin typeface="+mn-lt"/>
              <a:ea typeface="+mn-ea"/>
              <a:cs typeface="+mn-cs"/>
            </a:endParaRPr>
          </a:p>
          <a:p>
            <a:endParaRPr lang="en-US" altLang="zh-TW" dirty="0" smtClean="0">
              <a:effectLst/>
            </a:endParaRPr>
          </a:p>
          <a:p>
            <a:r>
              <a:rPr lang="en-US" altLang="zh-TW" dirty="0" smtClean="0">
                <a:effectLst/>
              </a:rPr>
              <a:t>More than 50% of the respondents said that they donate to religious groups. Also more than 50% of the respondents said that they donate to social service groups and charities.</a:t>
            </a:r>
            <a:r>
              <a:rPr lang="zh-TW" altLang="zh-TW" dirty="0" smtClean="0">
                <a:effectLst/>
              </a:rPr>
              <a:t> </a:t>
            </a:r>
            <a:endParaRPr lang="zh-TW" altLang="zh-TW" sz="1200" kern="1200" dirty="0" smtClean="0">
              <a:solidFill>
                <a:schemeClr val="tx1"/>
              </a:solidFill>
              <a:effectLst/>
              <a:latin typeface="+mn-lt"/>
              <a:ea typeface="+mn-ea"/>
              <a:cs typeface="+mn-cs"/>
            </a:endParaRPr>
          </a:p>
          <a:p>
            <a:endParaRPr lang="en-US" altLang="zh-TW" dirty="0" smtClean="0">
              <a:effectLst/>
            </a:endParaRPr>
          </a:p>
          <a:p>
            <a:r>
              <a:rPr lang="en-US" altLang="zh-TW" dirty="0" smtClean="0">
                <a:effectLst/>
              </a:rPr>
              <a:t>The interesting thing is, when it comes to the reasons why they donate, more than 50% of donors to religious responded for karmic rewards, and “Give back to the society” is less than 25%. For donors to social service groups and charities, the outcome is opposite. </a:t>
            </a:r>
            <a:endParaRPr lang="zh-TW" altLang="zh-TW" sz="1200" kern="1200" dirty="0" smtClean="0">
              <a:solidFill>
                <a:schemeClr val="tx1"/>
              </a:solidFill>
              <a:effectLst/>
              <a:latin typeface="+mn-lt"/>
              <a:ea typeface="+mn-ea"/>
              <a:cs typeface="+mn-cs"/>
            </a:endParaRPr>
          </a:p>
          <a:p>
            <a:endParaRPr lang="en-US" altLang="zh-TW" dirty="0" smtClean="0">
              <a:effectLst/>
            </a:endParaRPr>
          </a:p>
          <a:p>
            <a:r>
              <a:rPr lang="en-US" altLang="zh-TW" dirty="0" smtClean="0">
                <a:effectLst/>
              </a:rPr>
              <a:t>We can say that when Taiwanese donate to religious groups, many of them didn’t donate for specific issues or certain groups, but for emotional attachments. They seek for relief and peace. </a:t>
            </a:r>
            <a:r>
              <a:rPr lang="en-US" altLang="zh-TW" sz="1200" kern="1200" dirty="0" smtClean="0">
                <a:solidFill>
                  <a:schemeClr val="tx1"/>
                </a:solidFill>
                <a:effectLst/>
                <a:latin typeface="+mn-lt"/>
                <a:ea typeface="+mn-ea"/>
                <a:cs typeface="+mn-cs"/>
              </a:rPr>
              <a:t>Only 15% of the donors know very well how their donation is used.</a:t>
            </a:r>
            <a:endParaRPr lang="zh-TW" altLang="zh-TW" sz="1200" kern="1200" dirty="0">
              <a:solidFill>
                <a:schemeClr val="tx1"/>
              </a:solidFill>
              <a:effectLst/>
              <a:latin typeface="+mn-lt"/>
              <a:ea typeface="+mn-ea"/>
              <a:cs typeface="+mn-cs"/>
            </a:endParaRPr>
          </a:p>
        </p:txBody>
      </p:sp>
      <p:sp>
        <p:nvSpPr>
          <p:cNvPr id="7172" name="投影片編號版面配置區 3"/>
          <p:cNvSpPr>
            <a:spLocks noGrp="1"/>
          </p:cNvSpPr>
          <p:nvPr>
            <p:ph type="sldNum" sz="quarter" idx="5"/>
          </p:nvPr>
        </p:nvSpPr>
        <p:spPr bwMode="auto">
          <a:noFill/>
          <a:ln>
            <a:miter lim="800000"/>
            <a:headEnd/>
            <a:tailEnd/>
          </a:ln>
        </p:spPr>
        <p:txBody>
          <a:bodyPr/>
          <a:lstStyle/>
          <a:p>
            <a:fld id="{AD34BFAD-4FF9-409C-B6A2-267338D74D3E}" type="slidenum">
              <a:rPr lang="zh-TW" altLang="en-US"/>
              <a:pPr/>
              <a:t>3</a:t>
            </a:fld>
            <a:endParaRPr lang="zh-TW" altLang="en-US"/>
          </a:p>
        </p:txBody>
      </p:sp>
    </p:spTree>
    <p:extLst>
      <p:ext uri="{BB962C8B-B14F-4D97-AF65-F5344CB8AC3E}">
        <p14:creationId xmlns:p14="http://schemas.microsoft.com/office/powerpoint/2010/main" val="215370256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投影片圖像版面配置區 1"/>
          <p:cNvSpPr>
            <a:spLocks noGrp="1" noRot="1" noChangeAspect="1" noTextEdit="1"/>
          </p:cNvSpPr>
          <p:nvPr>
            <p:ph type="sldImg"/>
          </p:nvPr>
        </p:nvSpPr>
        <p:spPr bwMode="auto">
          <a:noFill/>
          <a:ln>
            <a:solidFill>
              <a:srgbClr val="000000"/>
            </a:solidFill>
            <a:miter lim="800000"/>
            <a:headEnd/>
            <a:tailEnd/>
          </a:ln>
        </p:spPr>
      </p:sp>
      <p:sp>
        <p:nvSpPr>
          <p:cNvPr id="11267" name="備忘稿版面配置區 2"/>
          <p:cNvSpPr>
            <a:spLocks noGrp="1"/>
          </p:cNvSpPr>
          <p:nvPr>
            <p:ph type="body" idx="1"/>
          </p:nvPr>
        </p:nvSpPr>
        <p:spPr bwMode="auto">
          <a:noFill/>
        </p:spPr>
        <p:txBody>
          <a:bodyPr wrap="square" numCol="1" anchor="t" anchorCtr="0" compatLnSpc="1">
            <a:prstTxWarp prst="textNoShape">
              <a:avLst/>
            </a:prstTxWarp>
          </a:bodyPr>
          <a:lstStyle/>
          <a:p>
            <a:r>
              <a:rPr lang="en-US" altLang="zh-TW" sz="1200" kern="1200" dirty="0" smtClean="0">
                <a:solidFill>
                  <a:schemeClr val="tx1"/>
                </a:solidFill>
                <a:effectLst/>
                <a:latin typeface="+mn-lt"/>
                <a:ea typeface="+mn-ea"/>
                <a:cs typeface="+mn-cs"/>
              </a:rPr>
              <a:t>With all the developments and the efforts we have made, we see donors in Taiwan have gradually changed year by year. In 2014, we have 1.6 billion USD donation, and the donating population has grown to 40% from 38%, compared to 2003. </a:t>
            </a:r>
            <a:endParaRPr lang="zh-TW" altLang="zh-TW" sz="1200" kern="1200" dirty="0" smtClean="0">
              <a:solidFill>
                <a:schemeClr val="tx1"/>
              </a:solidFill>
              <a:effectLst/>
              <a:latin typeface="+mn-lt"/>
              <a:ea typeface="+mn-ea"/>
              <a:cs typeface="+mn-cs"/>
            </a:endParaRPr>
          </a:p>
          <a:p>
            <a:r>
              <a:rPr lang="en-US" altLang="zh-TW" sz="1200" kern="1200" dirty="0" smtClean="0">
                <a:solidFill>
                  <a:schemeClr val="tx1"/>
                </a:solidFill>
                <a:effectLst/>
                <a:latin typeface="+mn-lt"/>
                <a:ea typeface="+mn-ea"/>
                <a:cs typeface="+mn-cs"/>
              </a:rPr>
              <a:t>The 2011 web-based survey from United Way of Taiwan, shows that less donors donate for karmic rewards, and the growing percentage for giving back to the society.</a:t>
            </a:r>
            <a:endParaRPr lang="en-US" altLang="zh-TW" dirty="0" smtClean="0"/>
          </a:p>
          <a:p>
            <a:endParaRPr lang="en-US" altLang="zh-TW" dirty="0" smtClean="0"/>
          </a:p>
          <a:p>
            <a:r>
              <a:rPr lang="zh-TW" altLang="zh-TW" dirty="0" smtClean="0"/>
              <a:t>根據</a:t>
            </a:r>
            <a:r>
              <a:rPr lang="en-US" altLang="zh-TW" dirty="0" smtClean="0"/>
              <a:t>Global giving index 2014</a:t>
            </a:r>
            <a:r>
              <a:rPr lang="zh-TW" altLang="zh-TW" dirty="0" smtClean="0"/>
              <a:t>，台灣捐款人數維持在</a:t>
            </a:r>
            <a:r>
              <a:rPr lang="en-US" altLang="zh-TW" dirty="0" smtClean="0"/>
              <a:t>40%</a:t>
            </a:r>
            <a:r>
              <a:rPr lang="zh-TW" altLang="zh-TW" dirty="0" smtClean="0"/>
              <a:t>，然而，在聯勸與東方快線此次進行的「二</a:t>
            </a:r>
            <a:r>
              <a:rPr lang="en-US" altLang="zh-TW" dirty="0" smtClean="0"/>
              <a:t>○</a:t>
            </a:r>
            <a:r>
              <a:rPr lang="zh-TW" altLang="zh-TW" dirty="0" smtClean="0"/>
              <a:t>一一台灣民眾捐款行為調查」中，探究了民眾捐款與不捐款的原因，與</a:t>
            </a:r>
            <a:r>
              <a:rPr lang="en-US" altLang="zh-TW" dirty="0" smtClean="0"/>
              <a:t>2003</a:t>
            </a:r>
            <a:r>
              <a:rPr lang="zh-TW" altLang="zh-TW" dirty="0" smtClean="0"/>
              <a:t>年不盡相同。</a:t>
            </a:r>
          </a:p>
          <a:p>
            <a:r>
              <a:rPr lang="zh-TW" altLang="zh-TW" dirty="0" smtClean="0"/>
              <a:t>捐款者中，有七成以上是「盼盡一己之力回饋社會」，四成九認同捐款機構的理念，四成七對苦難者感同身受，近三成則相信可累積福報。</a:t>
            </a:r>
          </a:p>
          <a:p>
            <a:r>
              <a:rPr lang="zh-TW" altLang="zh-TW" dirty="0" smtClean="0"/>
              <a:t>「聯合勸募公益幸福感大調查：付出越多，對社會評價越高」：聯合勸募協會秘書長陳文良表示，從聯勸捐款人表現趨勢，捐款者年齡層似乎有往上移動的態勢。後來釐清，了解社經環境演變的確會反應在捐款行為，但不表示年輕人沒有捐款作公益的意願或能力，而是需要提供習慣平台、可負擔的金額搭配，因此聯勸推動小額定期捐，逐步累積捐款人數與捐款額度，以花旗聯合勸募活動為例，目前小額定期的平均捐款金額約成長</a:t>
            </a:r>
            <a:r>
              <a:rPr lang="en-US" altLang="zh-TW" dirty="0" smtClean="0"/>
              <a:t>5</a:t>
            </a:r>
            <a:r>
              <a:rPr lang="zh-TW" altLang="zh-TW" dirty="0" smtClean="0"/>
              <a:t>％。陳文良補充，聯勸了解在網路關注議題、倡議支持，佔公益行為比重大，聯勸積極開發新興工具與不同族群溝通，廣徵納 言，爭取各式涉入程度的公益支持者。此外，公益行為當然還要有認同的理念作法為基礎，也才會因行動力帶動正面態度，持續投入公益。</a:t>
            </a:r>
          </a:p>
          <a:p>
            <a:endParaRPr lang="zh-TW" altLang="en-US" dirty="0" smtClean="0"/>
          </a:p>
        </p:txBody>
      </p:sp>
      <p:sp>
        <p:nvSpPr>
          <p:cNvPr id="11268" name="投影片編號版面配置區 3"/>
          <p:cNvSpPr>
            <a:spLocks noGrp="1"/>
          </p:cNvSpPr>
          <p:nvPr>
            <p:ph type="sldNum" sz="quarter" idx="5"/>
          </p:nvPr>
        </p:nvSpPr>
        <p:spPr bwMode="auto">
          <a:noFill/>
          <a:ln>
            <a:miter lim="800000"/>
            <a:headEnd/>
            <a:tailEnd/>
          </a:ln>
        </p:spPr>
        <p:txBody>
          <a:bodyPr/>
          <a:lstStyle/>
          <a:p>
            <a:fld id="{EB2B772B-8E2D-44CD-9FD9-6FD4D5FFDF26}" type="slidenum">
              <a:rPr lang="zh-TW" altLang="en-US"/>
              <a:pPr/>
              <a:t>4</a:t>
            </a:fld>
            <a:endParaRPr lang="zh-TW" altLang="en-US"/>
          </a:p>
        </p:txBody>
      </p:sp>
    </p:spTree>
    <p:extLst>
      <p:ext uri="{BB962C8B-B14F-4D97-AF65-F5344CB8AC3E}">
        <p14:creationId xmlns:p14="http://schemas.microsoft.com/office/powerpoint/2010/main" val="352335632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投影片圖像版面配置區 1"/>
          <p:cNvSpPr>
            <a:spLocks noGrp="1" noRot="1" noChangeAspect="1" noTextEdit="1"/>
          </p:cNvSpPr>
          <p:nvPr>
            <p:ph type="sldImg"/>
          </p:nvPr>
        </p:nvSpPr>
        <p:spPr bwMode="auto">
          <a:noFill/>
          <a:ln>
            <a:solidFill>
              <a:srgbClr val="000000"/>
            </a:solidFill>
            <a:miter lim="800000"/>
            <a:headEnd/>
            <a:tailEnd/>
          </a:ln>
        </p:spPr>
      </p:sp>
      <p:sp>
        <p:nvSpPr>
          <p:cNvPr id="9219" name="備忘稿版面配置區 2"/>
          <p:cNvSpPr>
            <a:spLocks noGrp="1"/>
          </p:cNvSpPr>
          <p:nvPr>
            <p:ph type="body" idx="1"/>
          </p:nvPr>
        </p:nvSpPr>
        <p:spPr bwMode="auto">
          <a:noFill/>
        </p:spPr>
        <p:txBody>
          <a:bodyPr wrap="square" numCol="1" anchor="t" anchorCtr="0" compatLnSpc="1">
            <a:prstTxWarp prst="textNoShape">
              <a:avLst/>
            </a:prstTxWarp>
          </a:bodyPr>
          <a:lstStyle/>
          <a:p>
            <a:r>
              <a:rPr lang="en-US" altLang="zh-TW" sz="1200" kern="1200" dirty="0" smtClean="0">
                <a:solidFill>
                  <a:schemeClr val="tx1"/>
                </a:solidFill>
                <a:effectLst/>
                <a:latin typeface="+mn-lt"/>
                <a:ea typeface="+mn-ea"/>
                <a:cs typeface="+mn-cs"/>
              </a:rPr>
              <a:t>Now let’s go to this chart. The data is collected from Yahoo! Taiwan Fundraising Platform. Yahoo! Taiwan has chosen the alliance as one of their mechanisms for examining and selecting all the applying organizations. The approved organizations then can put their fundraising programs online on the Yahoo! Taiwan website.</a:t>
            </a:r>
            <a:endParaRPr lang="zh-TW" altLang="zh-TW" sz="1200" kern="1200" dirty="0" smtClean="0">
              <a:solidFill>
                <a:schemeClr val="tx1"/>
              </a:solidFill>
              <a:effectLst/>
              <a:latin typeface="+mn-lt"/>
              <a:ea typeface="+mn-ea"/>
              <a:cs typeface="+mn-cs"/>
            </a:endParaRPr>
          </a:p>
          <a:p>
            <a:endParaRPr lang="en-US" altLang="zh-TW" dirty="0" smtClean="0">
              <a:effectLst/>
            </a:endParaRPr>
          </a:p>
          <a:p>
            <a:r>
              <a:rPr lang="en-US" altLang="zh-TW" dirty="0" smtClean="0">
                <a:effectLst/>
              </a:rPr>
              <a:t>And donors can choose which program to donate from the platform. According to the data, total donation is around 21 million USD during the period from January 2011 to May 2015. </a:t>
            </a:r>
            <a:endParaRPr lang="zh-TW" altLang="zh-TW" sz="1200" kern="1200" dirty="0" smtClean="0">
              <a:solidFill>
                <a:schemeClr val="tx1"/>
              </a:solidFill>
              <a:effectLst/>
              <a:latin typeface="+mn-lt"/>
              <a:ea typeface="+mn-ea"/>
              <a:cs typeface="+mn-cs"/>
            </a:endParaRPr>
          </a:p>
          <a:p>
            <a:endParaRPr lang="en-US" altLang="zh-TW" dirty="0" smtClean="0">
              <a:effectLst/>
            </a:endParaRPr>
          </a:p>
          <a:p>
            <a:r>
              <a:rPr lang="en-US" altLang="zh-TW" dirty="0" smtClean="0">
                <a:effectLst/>
              </a:rPr>
              <a:t>We also can see that Taiwanese is very responsive toward natural disaster fundraising. Almost 100% of the domestic aid donation went to the 2009 typhoon </a:t>
            </a:r>
            <a:r>
              <a:rPr lang="en-US" altLang="zh-TW" dirty="0" err="1" smtClean="0">
                <a:effectLst/>
              </a:rPr>
              <a:t>Morakot</a:t>
            </a:r>
            <a:r>
              <a:rPr lang="en-US" altLang="zh-TW" dirty="0" smtClean="0">
                <a:effectLst/>
              </a:rPr>
              <a:t>, and nearly 80% of the international aid went to the 2011 earthquake and tsunami in Japan.</a:t>
            </a:r>
            <a:r>
              <a:rPr lang="zh-TW" altLang="zh-TW" dirty="0" smtClean="0">
                <a:effectLst/>
              </a:rPr>
              <a:t> </a:t>
            </a:r>
            <a:endParaRPr lang="zh-TW" altLang="en-US" dirty="0" smtClean="0"/>
          </a:p>
          <a:p>
            <a:endParaRPr lang="zh-TW" altLang="en-US" dirty="0" smtClean="0"/>
          </a:p>
        </p:txBody>
      </p:sp>
      <p:sp>
        <p:nvSpPr>
          <p:cNvPr id="9220" name="投影片編號版面配置區 3"/>
          <p:cNvSpPr>
            <a:spLocks noGrp="1"/>
          </p:cNvSpPr>
          <p:nvPr>
            <p:ph type="sldNum" sz="quarter" idx="5"/>
          </p:nvPr>
        </p:nvSpPr>
        <p:spPr bwMode="auto">
          <a:noFill/>
          <a:ln>
            <a:miter lim="800000"/>
            <a:headEnd/>
            <a:tailEnd/>
          </a:ln>
        </p:spPr>
        <p:txBody>
          <a:bodyPr/>
          <a:lstStyle/>
          <a:p>
            <a:fld id="{5550087C-7CE6-4ED6-8434-0CB94530AEE5}" type="slidenum">
              <a:rPr lang="zh-TW" altLang="en-US"/>
              <a:pPr/>
              <a:t>5</a:t>
            </a:fld>
            <a:endParaRPr lang="zh-TW" altLang="en-US"/>
          </a:p>
        </p:txBody>
      </p:sp>
    </p:spTree>
    <p:extLst>
      <p:ext uri="{BB962C8B-B14F-4D97-AF65-F5344CB8AC3E}">
        <p14:creationId xmlns:p14="http://schemas.microsoft.com/office/powerpoint/2010/main" val="256545581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投影片圖像版面配置區 1"/>
          <p:cNvSpPr>
            <a:spLocks noGrp="1" noRot="1" noChangeAspect="1" noTextEdit="1"/>
          </p:cNvSpPr>
          <p:nvPr>
            <p:ph type="sldImg"/>
          </p:nvPr>
        </p:nvSpPr>
        <p:spPr bwMode="auto">
          <a:noFill/>
          <a:ln>
            <a:solidFill>
              <a:srgbClr val="000000"/>
            </a:solidFill>
            <a:miter lim="800000"/>
            <a:headEnd/>
            <a:tailEnd/>
          </a:ln>
        </p:spPr>
      </p:sp>
      <p:sp>
        <p:nvSpPr>
          <p:cNvPr id="13315" name="備忘稿版面配置區 2"/>
          <p:cNvSpPr>
            <a:spLocks noGrp="1"/>
          </p:cNvSpPr>
          <p:nvPr>
            <p:ph type="body" idx="1"/>
          </p:nvPr>
        </p:nvSpPr>
        <p:spPr bwMode="auto">
          <a:noFill/>
        </p:spPr>
        <p:txBody>
          <a:bodyPr wrap="square" numCol="1" anchor="t" anchorCtr="0" compatLnSpc="1">
            <a:prstTxWarp prst="textNoShape">
              <a:avLst/>
            </a:prstTxWarp>
          </a:bodyPr>
          <a:lstStyle/>
          <a:p>
            <a:endParaRPr lang="zh-TW" altLang="en-US" smtClean="0"/>
          </a:p>
        </p:txBody>
      </p:sp>
      <p:sp>
        <p:nvSpPr>
          <p:cNvPr id="13316" name="投影片編號版面配置區 3"/>
          <p:cNvSpPr>
            <a:spLocks noGrp="1"/>
          </p:cNvSpPr>
          <p:nvPr>
            <p:ph type="sldNum" sz="quarter" idx="5"/>
          </p:nvPr>
        </p:nvSpPr>
        <p:spPr bwMode="auto">
          <a:noFill/>
          <a:ln>
            <a:miter lim="800000"/>
            <a:headEnd/>
            <a:tailEnd/>
          </a:ln>
        </p:spPr>
        <p:txBody>
          <a:bodyPr/>
          <a:lstStyle/>
          <a:p>
            <a:fld id="{CF6FFE5F-6C8E-4F4D-9A99-718A25082065}" type="slidenum">
              <a:rPr lang="zh-TW" altLang="en-US"/>
              <a:pPr/>
              <a:t>6</a:t>
            </a:fld>
            <a:endParaRPr lang="zh-TW" altLang="en-US"/>
          </a:p>
        </p:txBody>
      </p:sp>
    </p:spTree>
    <p:extLst>
      <p:ext uri="{BB962C8B-B14F-4D97-AF65-F5344CB8AC3E}">
        <p14:creationId xmlns:p14="http://schemas.microsoft.com/office/powerpoint/2010/main" val="258770564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投影片圖像版面配置區 1"/>
          <p:cNvSpPr>
            <a:spLocks noGrp="1" noRot="1" noChangeAspect="1" noTextEdit="1"/>
          </p:cNvSpPr>
          <p:nvPr>
            <p:ph type="sldImg"/>
          </p:nvPr>
        </p:nvSpPr>
        <p:spPr bwMode="auto">
          <a:noFill/>
          <a:ln>
            <a:solidFill>
              <a:srgbClr val="000000"/>
            </a:solidFill>
            <a:miter lim="800000"/>
            <a:headEnd/>
            <a:tailEnd/>
          </a:ln>
        </p:spPr>
      </p:sp>
      <p:sp>
        <p:nvSpPr>
          <p:cNvPr id="15363" name="備忘稿版面配置區 2"/>
          <p:cNvSpPr>
            <a:spLocks noGrp="1"/>
          </p:cNvSpPr>
          <p:nvPr>
            <p:ph type="body" idx="1"/>
          </p:nvPr>
        </p:nvSpPr>
        <p:spPr bwMode="auto">
          <a:noFill/>
        </p:spPr>
        <p:txBody>
          <a:bodyPr wrap="square" numCol="1" anchor="t" anchorCtr="0" compatLnSpc="1">
            <a:prstTxWarp prst="textNoShape">
              <a:avLst/>
            </a:prstTxWarp>
          </a:bodyPr>
          <a:lstStyle/>
          <a:p>
            <a:r>
              <a:rPr lang="en-US" altLang="zh-TW" b="1" dirty="0" smtClean="0"/>
              <a:t>Enhance Accountability </a:t>
            </a:r>
            <a:endParaRPr lang="zh-TW" altLang="zh-TW" dirty="0" smtClean="0"/>
          </a:p>
          <a:p>
            <a:r>
              <a:rPr lang="en-US" altLang="zh-TW" b="1" dirty="0" smtClean="0"/>
              <a:t>Annual report disclosure</a:t>
            </a:r>
            <a:r>
              <a:rPr lang="en-US" altLang="zh-TW" dirty="0" smtClean="0"/>
              <a:t>: members disclose their annual reports on the alliance’s website, then accountant volunteers from PwC Taiwan help to review members’ financial reports, providing comments to the alliance and the members. The alliance provides training accordingly.</a:t>
            </a:r>
            <a:endParaRPr lang="zh-TW" altLang="zh-TW" dirty="0" smtClean="0"/>
          </a:p>
          <a:p>
            <a:r>
              <a:rPr lang="en-US" altLang="zh-TW" b="1" dirty="0" smtClean="0"/>
              <a:t>Training workshops</a:t>
            </a:r>
            <a:r>
              <a:rPr lang="en-US" altLang="zh-TW" dirty="0" smtClean="0"/>
              <a:t>: according to members’ needs, training workshops regarding organizational management, financial management, service efficiency and digital content application and management are hosted.</a:t>
            </a:r>
            <a:endParaRPr lang="zh-TW" altLang="zh-TW" dirty="0" smtClean="0"/>
          </a:p>
          <a:p>
            <a:r>
              <a:rPr lang="en-US" altLang="zh-TW" b="1" dirty="0" smtClean="0"/>
              <a:t>Animal protection advice program</a:t>
            </a:r>
            <a:r>
              <a:rPr lang="en-US" altLang="zh-TW" dirty="0" smtClean="0"/>
              <a:t>: the alliance starts to assist animal protection organizations in financial accountability, service efficiency and organizational governance.</a:t>
            </a:r>
            <a:endParaRPr lang="zh-TW" altLang="zh-TW" dirty="0" smtClean="0"/>
          </a:p>
          <a:p>
            <a:r>
              <a:rPr lang="en-US" altLang="zh-TW" b="1" dirty="0" smtClean="0"/>
              <a:t>NPO accounting standards research</a:t>
            </a:r>
            <a:r>
              <a:rPr lang="en-US" altLang="zh-TW" dirty="0" smtClean="0"/>
              <a:t>:</a:t>
            </a:r>
            <a:r>
              <a:rPr lang="en-US" altLang="zh-TW" b="1" dirty="0" smtClean="0"/>
              <a:t> </a:t>
            </a:r>
            <a:r>
              <a:rPr lang="en-US" altLang="zh-TW" dirty="0" smtClean="0"/>
              <a:t>the alliance conducts the research regarding the NPO accounting standards in Taiwan.</a:t>
            </a:r>
            <a:endParaRPr lang="zh-TW" altLang="zh-TW" dirty="0" smtClean="0"/>
          </a:p>
          <a:p>
            <a:r>
              <a:rPr lang="en-US" altLang="zh-TW" b="1" dirty="0" smtClean="0"/>
              <a:t>International participation</a:t>
            </a:r>
            <a:r>
              <a:rPr lang="en-US" altLang="zh-TW" dirty="0" smtClean="0"/>
              <a:t>: the alliance is invited as a panel speaker in the ICFO public session and cohost the Cross-Straits Charity Forum in Taiwan.</a:t>
            </a:r>
            <a:endParaRPr lang="zh-TW" altLang="zh-TW" dirty="0" smtClean="0"/>
          </a:p>
          <a:p>
            <a:endParaRPr lang="en-US" altLang="zh-TW" b="1" dirty="0" smtClean="0"/>
          </a:p>
          <a:p>
            <a:r>
              <a:rPr lang="en-US" altLang="zh-TW" b="1" dirty="0" smtClean="0"/>
              <a:t>Broaden Concept of Accountability</a:t>
            </a:r>
            <a:endParaRPr lang="zh-TW" altLang="zh-TW" dirty="0" smtClean="0"/>
          </a:p>
          <a:p>
            <a:r>
              <a:rPr lang="en-US" altLang="zh-TW" b="1" dirty="0" smtClean="0"/>
              <a:t>CSR platform</a:t>
            </a:r>
            <a:r>
              <a:rPr lang="en-US" altLang="zh-TW" dirty="0" smtClean="0"/>
              <a:t>: corporate CSR managers are invited to the CSR platform where they can match their CSR goals with member NPOs.</a:t>
            </a:r>
            <a:endParaRPr lang="zh-TW" altLang="zh-TW" dirty="0" smtClean="0"/>
          </a:p>
          <a:p>
            <a:r>
              <a:rPr lang="en-US" altLang="zh-TW" b="1" dirty="0" smtClean="0"/>
              <a:t>Social enterprise</a:t>
            </a:r>
            <a:r>
              <a:rPr lang="en-US" altLang="zh-TW" dirty="0" smtClean="0"/>
              <a:t>: social enterprises have mushroomed in recent years in Taiwan. 2014 was the beginning year of social enterprise by the government, and the resources start to roll in. Since the alliance is with experiences in monitoring NPOs, financial transparency and disclosure, we are expected to play a role in promoting accountability and transparency in the social enterprise sector.</a:t>
            </a:r>
            <a:endParaRPr lang="zh-TW" altLang="zh-TW" dirty="0" smtClean="0"/>
          </a:p>
          <a:p>
            <a:endParaRPr lang="zh-TW" altLang="en-US" dirty="0" smtClean="0"/>
          </a:p>
        </p:txBody>
      </p:sp>
      <p:sp>
        <p:nvSpPr>
          <p:cNvPr id="15364" name="投影片編號版面配置區 3"/>
          <p:cNvSpPr>
            <a:spLocks noGrp="1"/>
          </p:cNvSpPr>
          <p:nvPr>
            <p:ph type="sldNum" sz="quarter" idx="5"/>
          </p:nvPr>
        </p:nvSpPr>
        <p:spPr bwMode="auto">
          <a:noFill/>
          <a:ln>
            <a:miter lim="800000"/>
            <a:headEnd/>
            <a:tailEnd/>
          </a:ln>
        </p:spPr>
        <p:txBody>
          <a:bodyPr/>
          <a:lstStyle/>
          <a:p>
            <a:fld id="{5DA9D251-697E-49BA-87BA-3D4D3471C5AD}" type="slidenum">
              <a:rPr lang="zh-TW" altLang="en-US"/>
              <a:pPr/>
              <a:t>7</a:t>
            </a:fld>
            <a:endParaRPr lang="zh-TW" altLang="en-US"/>
          </a:p>
        </p:txBody>
      </p:sp>
    </p:spTree>
    <p:extLst>
      <p:ext uri="{BB962C8B-B14F-4D97-AF65-F5344CB8AC3E}">
        <p14:creationId xmlns:p14="http://schemas.microsoft.com/office/powerpoint/2010/main" val="165772902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投影片圖像版面配置區 1"/>
          <p:cNvSpPr>
            <a:spLocks noGrp="1" noRot="1" noChangeAspect="1" noTextEdit="1"/>
          </p:cNvSpPr>
          <p:nvPr>
            <p:ph type="sldImg"/>
          </p:nvPr>
        </p:nvSpPr>
        <p:spPr bwMode="auto">
          <a:noFill/>
          <a:ln>
            <a:solidFill>
              <a:srgbClr val="000000"/>
            </a:solidFill>
            <a:miter lim="800000"/>
            <a:headEnd/>
            <a:tailEnd/>
          </a:ln>
        </p:spPr>
      </p:sp>
      <p:sp>
        <p:nvSpPr>
          <p:cNvPr id="17411" name="備忘稿版面配置區 2"/>
          <p:cNvSpPr>
            <a:spLocks noGrp="1"/>
          </p:cNvSpPr>
          <p:nvPr>
            <p:ph type="body" idx="1"/>
          </p:nvPr>
        </p:nvSpPr>
        <p:spPr bwMode="auto">
          <a:noFill/>
        </p:spPr>
        <p:txBody>
          <a:bodyPr wrap="square" numCol="1" anchor="t" anchorCtr="0" compatLnSpc="1">
            <a:prstTxWarp prst="textNoShape">
              <a:avLst/>
            </a:prstTxWarp>
          </a:bodyPr>
          <a:lstStyle/>
          <a:p>
            <a:r>
              <a:rPr lang="en-US" altLang="zh-TW" sz="1200" kern="1200" dirty="0" smtClean="0">
                <a:solidFill>
                  <a:schemeClr val="tx1"/>
                </a:solidFill>
                <a:effectLst/>
                <a:latin typeface="+mn-lt"/>
                <a:ea typeface="+mn-ea"/>
                <a:cs typeface="+mn-cs"/>
              </a:rPr>
              <a:t>We believe that internet is one of the most important tools. All of our members signed the self-regulation pledge, promise to hand in their financial and work reports every year and disclose the reports on our website. This is one of our ways to make sure all of our partners are still on the right track. </a:t>
            </a:r>
            <a:endParaRPr lang="zh-TW" altLang="zh-TW" sz="1200" kern="1200" dirty="0" smtClean="0">
              <a:solidFill>
                <a:schemeClr val="tx1"/>
              </a:solidFill>
              <a:effectLst/>
              <a:latin typeface="+mn-lt"/>
              <a:ea typeface="+mn-ea"/>
              <a:cs typeface="+mn-cs"/>
            </a:endParaRPr>
          </a:p>
          <a:p>
            <a:endParaRPr lang="en-US" altLang="zh-TW" sz="1200" kern="1200" dirty="0" smtClean="0">
              <a:solidFill>
                <a:schemeClr val="tx1"/>
              </a:solidFill>
              <a:effectLst/>
              <a:latin typeface="+mn-lt"/>
              <a:ea typeface="+mn-ea"/>
              <a:cs typeface="+mn-cs"/>
            </a:endParaRPr>
          </a:p>
          <a:p>
            <a:r>
              <a:rPr lang="en-US" altLang="zh-TW" sz="1200" kern="1200" dirty="0" smtClean="0">
                <a:solidFill>
                  <a:schemeClr val="tx1"/>
                </a:solidFill>
                <a:effectLst/>
                <a:latin typeface="+mn-lt"/>
                <a:ea typeface="+mn-ea"/>
                <a:cs typeface="+mn-cs"/>
              </a:rPr>
              <a:t>Our staffs first review all the reports, with the help of PwC volunteer accountants, we try our best to make sure all of their reports are correct and clear. The minor mistakes on reports can be easily fixed by the member organizations themselves; however, through all these experiences, we realize that the reports can actually reveal many things about an organization, what they are good at or lack of. Thus according to their needs, we invite them to participate in the workshops we host regarding organizational management, financial management and service efficiency to enhance their overall ability.</a:t>
            </a:r>
            <a:endParaRPr lang="zh-TW" altLang="en-US" dirty="0" smtClean="0"/>
          </a:p>
          <a:p>
            <a:endParaRPr lang="zh-TW" altLang="en-US" dirty="0" smtClean="0"/>
          </a:p>
        </p:txBody>
      </p:sp>
      <p:sp>
        <p:nvSpPr>
          <p:cNvPr id="17412" name="投影片編號版面配置區 3"/>
          <p:cNvSpPr>
            <a:spLocks noGrp="1"/>
          </p:cNvSpPr>
          <p:nvPr>
            <p:ph type="sldNum" sz="quarter" idx="5"/>
          </p:nvPr>
        </p:nvSpPr>
        <p:spPr bwMode="auto">
          <a:noFill/>
          <a:ln>
            <a:miter lim="800000"/>
            <a:headEnd/>
            <a:tailEnd/>
          </a:ln>
        </p:spPr>
        <p:txBody>
          <a:bodyPr/>
          <a:lstStyle/>
          <a:p>
            <a:fld id="{873B486F-A48A-4C60-AA22-25B19AE7DAF1}" type="slidenum">
              <a:rPr lang="zh-TW" altLang="en-US"/>
              <a:pPr/>
              <a:t>8</a:t>
            </a:fld>
            <a:endParaRPr lang="zh-TW" altLang="en-US"/>
          </a:p>
        </p:txBody>
      </p:sp>
    </p:spTree>
    <p:extLst>
      <p:ext uri="{BB962C8B-B14F-4D97-AF65-F5344CB8AC3E}">
        <p14:creationId xmlns:p14="http://schemas.microsoft.com/office/powerpoint/2010/main" val="267824677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投影片圖像版面配置區 1"/>
          <p:cNvSpPr>
            <a:spLocks noGrp="1" noRot="1" noChangeAspect="1" noTextEdit="1"/>
          </p:cNvSpPr>
          <p:nvPr>
            <p:ph type="sldImg"/>
          </p:nvPr>
        </p:nvSpPr>
        <p:spPr bwMode="auto">
          <a:noFill/>
          <a:ln>
            <a:solidFill>
              <a:srgbClr val="000000"/>
            </a:solidFill>
            <a:miter lim="800000"/>
            <a:headEnd/>
            <a:tailEnd/>
          </a:ln>
        </p:spPr>
      </p:sp>
      <p:sp>
        <p:nvSpPr>
          <p:cNvPr id="19459" name="備忘稿版面配置區 2"/>
          <p:cNvSpPr>
            <a:spLocks noGrp="1"/>
          </p:cNvSpPr>
          <p:nvPr>
            <p:ph type="body" idx="1"/>
          </p:nvPr>
        </p:nvSpPr>
        <p:spPr bwMode="auto">
          <a:noFill/>
        </p:spPr>
        <p:txBody>
          <a:bodyPr wrap="square" numCol="1" anchor="t" anchorCtr="0" compatLnSpc="1">
            <a:prstTxWarp prst="textNoShape">
              <a:avLst/>
            </a:prstTxWarp>
          </a:bodyPr>
          <a:lstStyle/>
          <a:p>
            <a:endParaRPr lang="zh-TW" altLang="en-US" dirty="0" smtClean="0"/>
          </a:p>
        </p:txBody>
      </p:sp>
      <p:sp>
        <p:nvSpPr>
          <p:cNvPr id="19460" name="投影片編號版面配置區 3"/>
          <p:cNvSpPr>
            <a:spLocks noGrp="1"/>
          </p:cNvSpPr>
          <p:nvPr>
            <p:ph type="sldNum" sz="quarter" idx="5"/>
          </p:nvPr>
        </p:nvSpPr>
        <p:spPr bwMode="auto">
          <a:noFill/>
          <a:ln>
            <a:miter lim="800000"/>
            <a:headEnd/>
            <a:tailEnd/>
          </a:ln>
        </p:spPr>
        <p:txBody>
          <a:bodyPr/>
          <a:lstStyle/>
          <a:p>
            <a:fld id="{48945438-6FBE-449B-97A7-95A0DEDEFF30}" type="slidenum">
              <a:rPr lang="zh-TW" altLang="en-US"/>
              <a:pPr/>
              <a:t>9</a:t>
            </a:fld>
            <a:endParaRPr lang="zh-TW" altLang="en-US"/>
          </a:p>
        </p:txBody>
      </p:sp>
    </p:spTree>
    <p:extLst>
      <p:ext uri="{BB962C8B-B14F-4D97-AF65-F5344CB8AC3E}">
        <p14:creationId xmlns:p14="http://schemas.microsoft.com/office/powerpoint/2010/main" val="388936788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p:txBody>
          <a:bodyPr/>
          <a:lstStyle>
            <a:lvl1pPr algn="ctr">
              <a:defRPr sz="6000"/>
            </a:lvl1pPr>
          </a:lstStyle>
          <a:p>
            <a:r>
              <a:rPr lang="zh-TW" altLang="en-US" smtClean="0"/>
              <a:t>按一下以編輯母片標題樣式</a:t>
            </a:r>
            <a:endParaRPr lang="zh-TW" altLang="en-US"/>
          </a:p>
        </p:txBody>
      </p:sp>
      <p:sp>
        <p:nvSpPr>
          <p:cNvPr id="3" name="副標題 2"/>
          <p:cNvSpPr>
            <a:spLocks noGrp="1"/>
          </p:cNvSpPr>
          <p:nvPr>
            <p:ph type="subTitle" idx="1"/>
          </p:nvPr>
        </p:nvSpPr>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TW" altLang="en-US" smtClean="0"/>
              <a:t>按一下以編輯母片副標題樣式</a:t>
            </a:r>
            <a:endParaRPr lang="zh-TW" altLang="en-US"/>
          </a:p>
        </p:txBody>
      </p:sp>
      <p:sp>
        <p:nvSpPr>
          <p:cNvPr id="4" name="Text Box 3"/>
          <p:cNvSpPr txBox="1">
            <a:spLocks noGrp="1" noChangeArrowheads="1"/>
          </p:cNvSpPr>
          <p:nvPr>
            <p:ph type="sldNum" sz="quarter" idx="10"/>
          </p:nvPr>
        </p:nvSpPr>
        <p:spPr>
          <a:ln/>
        </p:spPr>
        <p:txBody>
          <a:bodyPr/>
          <a:lstStyle>
            <a:lvl1pPr>
              <a:defRPr/>
            </a:lvl1pPr>
          </a:lstStyle>
          <a:p>
            <a:fld id="{4E48969C-8284-4201-9655-D53AA8F3339C}" type="slidenum">
              <a:rPr lang="en-US" altLang="zh-TW"/>
              <a:pPr/>
              <a:t>‹#›</a:t>
            </a:fld>
            <a:endParaRPr lang="en-US" altLang="zh-TW"/>
          </a:p>
        </p:txBody>
      </p:sp>
    </p:spTree>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Text Box 3"/>
          <p:cNvSpPr txBox="1">
            <a:spLocks noGrp="1" noChangeArrowheads="1"/>
          </p:cNvSpPr>
          <p:nvPr>
            <p:ph type="sldNum" sz="quarter" idx="10"/>
          </p:nvPr>
        </p:nvSpPr>
        <p:spPr>
          <a:ln/>
        </p:spPr>
        <p:txBody>
          <a:bodyPr/>
          <a:lstStyle>
            <a:lvl1pPr>
              <a:defRPr/>
            </a:lvl1pPr>
          </a:lstStyle>
          <a:p>
            <a:fld id="{F61F539F-2A2C-45F5-A8E8-88B4263F8DA8}" type="slidenum">
              <a:rPr lang="en-US" altLang="zh-TW"/>
              <a:pPr/>
              <a:t>‹#›</a:t>
            </a:fld>
            <a:endParaRPr lang="en-US" altLang="zh-TW"/>
          </a:p>
        </p:txBody>
      </p:sp>
    </p:spTree>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831850" y="1709738"/>
            <a:ext cx="10515600" cy="2852737"/>
          </a:xfrm>
        </p:spPr>
        <p:txBody>
          <a:bodyPr/>
          <a:lstStyle>
            <a:lvl1pPr>
              <a:defRPr sz="6000"/>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831850" y="4589463"/>
            <a:ext cx="105156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zh-TW" altLang="en-US" smtClean="0"/>
              <a:t>按一下以編輯母片文字樣式</a:t>
            </a:r>
          </a:p>
        </p:txBody>
      </p:sp>
      <p:sp>
        <p:nvSpPr>
          <p:cNvPr id="4" name="Text Box 3"/>
          <p:cNvSpPr txBox="1">
            <a:spLocks noGrp="1" noChangeArrowheads="1"/>
          </p:cNvSpPr>
          <p:nvPr>
            <p:ph type="sldNum" sz="quarter" idx="10"/>
          </p:nvPr>
        </p:nvSpPr>
        <p:spPr>
          <a:ln/>
        </p:spPr>
        <p:txBody>
          <a:bodyPr/>
          <a:lstStyle>
            <a:lvl1pPr>
              <a:defRPr/>
            </a:lvl1pPr>
          </a:lstStyle>
          <a:p>
            <a:fld id="{576C381D-CDB7-434D-8FEA-CA0C8426C407}" type="slidenum">
              <a:rPr lang="en-US" altLang="zh-TW"/>
              <a:pPr/>
              <a:t>‹#›</a:t>
            </a:fld>
            <a:endParaRPr lang="en-US" altLang="zh-TW"/>
          </a:p>
        </p:txBody>
      </p:sp>
    </p:spTree>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1524000" y="3602038"/>
            <a:ext cx="4495800" cy="1655762"/>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6172200" y="3602038"/>
            <a:ext cx="4495800" cy="1655762"/>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Text Box 3"/>
          <p:cNvSpPr txBox="1">
            <a:spLocks noGrp="1" noChangeArrowheads="1"/>
          </p:cNvSpPr>
          <p:nvPr>
            <p:ph type="sldNum" sz="quarter" idx="10"/>
          </p:nvPr>
        </p:nvSpPr>
        <p:spPr>
          <a:ln/>
        </p:spPr>
        <p:txBody>
          <a:bodyPr/>
          <a:lstStyle>
            <a:lvl1pPr>
              <a:defRPr/>
            </a:lvl1pPr>
          </a:lstStyle>
          <a:p>
            <a:fld id="{72D308AA-EDBB-4107-A473-56D4347C149B}" type="slidenum">
              <a:rPr lang="en-US" altLang="zh-TW"/>
              <a:pPr/>
              <a:t>‹#›</a:t>
            </a:fld>
            <a:endParaRPr lang="en-US" altLang="zh-TW"/>
          </a:p>
        </p:txBody>
      </p:sp>
    </p:spTree>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a:xfrm>
            <a:off x="839788" y="365125"/>
            <a:ext cx="10515600" cy="1325563"/>
          </a:xfrm>
        </p:spPr>
        <p:txBody>
          <a:body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839788" y="2505075"/>
            <a:ext cx="5157787" cy="3684588"/>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6172200" y="2505075"/>
            <a:ext cx="5183188" cy="3684588"/>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Text Box 3"/>
          <p:cNvSpPr txBox="1">
            <a:spLocks noGrp="1" noChangeArrowheads="1"/>
          </p:cNvSpPr>
          <p:nvPr>
            <p:ph type="sldNum" sz="quarter" idx="10"/>
          </p:nvPr>
        </p:nvSpPr>
        <p:spPr>
          <a:ln/>
        </p:spPr>
        <p:txBody>
          <a:bodyPr/>
          <a:lstStyle>
            <a:lvl1pPr>
              <a:defRPr/>
            </a:lvl1pPr>
          </a:lstStyle>
          <a:p>
            <a:fld id="{EC070389-0C46-4DE3-B79F-20991BFCE50C}" type="slidenum">
              <a:rPr lang="en-US" altLang="zh-TW"/>
              <a:pPr/>
              <a:t>‹#›</a:t>
            </a:fld>
            <a:endParaRPr lang="en-US" altLang="zh-TW"/>
          </a:p>
        </p:txBody>
      </p:sp>
    </p:spTree>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Text Box 3"/>
          <p:cNvSpPr txBox="1">
            <a:spLocks noGrp="1" noChangeArrowheads="1"/>
          </p:cNvSpPr>
          <p:nvPr>
            <p:ph type="sldNum" sz="quarter" idx="10"/>
          </p:nvPr>
        </p:nvSpPr>
        <p:spPr>
          <a:ln/>
        </p:spPr>
        <p:txBody>
          <a:bodyPr/>
          <a:lstStyle>
            <a:lvl1pPr>
              <a:defRPr/>
            </a:lvl1pPr>
          </a:lstStyle>
          <a:p>
            <a:fld id="{9C7EAA1B-623E-4BCF-800F-D806D981E8AB}" type="slidenum">
              <a:rPr lang="en-US" altLang="zh-TW"/>
              <a:pPr/>
              <a:t>‹#›</a:t>
            </a:fld>
            <a:endParaRPr lang="en-US" altLang="zh-TW"/>
          </a:p>
        </p:txBody>
      </p:sp>
    </p:spTree>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Text Box 3"/>
          <p:cNvSpPr txBox="1">
            <a:spLocks noGrp="1" noChangeArrowheads="1"/>
          </p:cNvSpPr>
          <p:nvPr>
            <p:ph type="sldNum" sz="quarter" idx="10"/>
          </p:nvPr>
        </p:nvSpPr>
        <p:spPr>
          <a:ln/>
        </p:spPr>
        <p:txBody>
          <a:bodyPr/>
          <a:lstStyle>
            <a:lvl1pPr>
              <a:defRPr/>
            </a:lvl1pPr>
          </a:lstStyle>
          <a:p>
            <a:fld id="{A944C9E9-2B3B-4F98-979B-B8E02138D42F}" type="slidenum">
              <a:rPr lang="en-US" altLang="zh-TW"/>
              <a:pPr/>
              <a:t>‹#›</a:t>
            </a:fld>
            <a:endParaRPr lang="en-US" altLang="zh-TW"/>
          </a:p>
        </p:txBody>
      </p:sp>
    </p:spTree>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839788" y="457200"/>
            <a:ext cx="3932237" cy="1600200"/>
          </a:xfrm>
        </p:spPr>
        <p:txBody>
          <a:bodyPr/>
          <a:lstStyle>
            <a:lvl1pPr>
              <a:defRPr sz="3200"/>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TW" altLang="en-US" smtClean="0"/>
              <a:t>按一下以編輯母片文字樣式</a:t>
            </a:r>
          </a:p>
        </p:txBody>
      </p:sp>
      <p:sp>
        <p:nvSpPr>
          <p:cNvPr id="5" name="Text Box 3"/>
          <p:cNvSpPr txBox="1">
            <a:spLocks noGrp="1" noChangeArrowheads="1"/>
          </p:cNvSpPr>
          <p:nvPr>
            <p:ph type="sldNum" sz="quarter" idx="10"/>
          </p:nvPr>
        </p:nvSpPr>
        <p:spPr>
          <a:ln/>
        </p:spPr>
        <p:txBody>
          <a:bodyPr/>
          <a:lstStyle>
            <a:lvl1pPr>
              <a:defRPr/>
            </a:lvl1pPr>
          </a:lstStyle>
          <a:p>
            <a:fld id="{CB4AF7E5-CA0D-483E-9714-D4F19B924735}" type="slidenum">
              <a:rPr lang="en-US" altLang="zh-TW"/>
              <a:pPr/>
              <a:t>‹#›</a:t>
            </a:fld>
            <a:endParaRPr lang="en-US" altLang="zh-TW"/>
          </a:p>
        </p:txBody>
      </p:sp>
    </p:spTree>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839788" y="457200"/>
            <a:ext cx="3932237" cy="1600200"/>
          </a:xfrm>
        </p:spPr>
        <p:txBody>
          <a:bodyPr/>
          <a:lstStyle>
            <a:lvl1pPr>
              <a:defRPr sz="3200"/>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TW" altLang="en-US" noProof="0" smtClean="0">
              <a:sym typeface="Lucida Grande" charset="0"/>
            </a:endParaRPr>
          </a:p>
        </p:txBody>
      </p:sp>
      <p:sp>
        <p:nvSpPr>
          <p:cNvPr id="4" name="文字版面配置區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TW" altLang="en-US" smtClean="0"/>
              <a:t>按一下以編輯母片文字樣式</a:t>
            </a:r>
          </a:p>
        </p:txBody>
      </p:sp>
      <p:sp>
        <p:nvSpPr>
          <p:cNvPr id="5" name="Text Box 3"/>
          <p:cNvSpPr txBox="1">
            <a:spLocks noGrp="1" noChangeArrowheads="1"/>
          </p:cNvSpPr>
          <p:nvPr>
            <p:ph type="sldNum" sz="quarter" idx="10"/>
          </p:nvPr>
        </p:nvSpPr>
        <p:spPr>
          <a:ln/>
        </p:spPr>
        <p:txBody>
          <a:bodyPr/>
          <a:lstStyle>
            <a:lvl1pPr>
              <a:defRPr/>
            </a:lvl1pPr>
          </a:lstStyle>
          <a:p>
            <a:fld id="{C047C4DC-608C-404D-992E-6FED71451220}" type="slidenum">
              <a:rPr lang="en-US" altLang="zh-TW"/>
              <a:pPr/>
              <a:t>‹#›</a:t>
            </a:fld>
            <a:endParaRPr lang="en-US" altLang="zh-TW"/>
          </a:p>
        </p:txBody>
      </p:sp>
    </p:spTree>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Text Box 3"/>
          <p:cNvSpPr txBox="1">
            <a:spLocks noGrp="1" noChangeArrowheads="1"/>
          </p:cNvSpPr>
          <p:nvPr>
            <p:ph type="sldNum" sz="quarter" idx="10"/>
          </p:nvPr>
        </p:nvSpPr>
        <p:spPr>
          <a:ln/>
        </p:spPr>
        <p:txBody>
          <a:bodyPr/>
          <a:lstStyle>
            <a:lvl1pPr>
              <a:defRPr/>
            </a:lvl1pPr>
          </a:lstStyle>
          <a:p>
            <a:fld id="{C9E501E4-05B5-4D82-8D71-194A2BD95F15}" type="slidenum">
              <a:rPr lang="en-US" altLang="zh-TW"/>
              <a:pPr/>
              <a:t>‹#›</a:t>
            </a:fld>
            <a:endParaRPr lang="en-US" altLang="zh-TW"/>
          </a:p>
        </p:txBody>
      </p:sp>
    </p:spTree>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8382000" y="1122363"/>
            <a:ext cx="2286000" cy="4135437"/>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1524000" y="1122363"/>
            <a:ext cx="6705600" cy="4135437"/>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Text Box 3"/>
          <p:cNvSpPr txBox="1">
            <a:spLocks noGrp="1" noChangeArrowheads="1"/>
          </p:cNvSpPr>
          <p:nvPr>
            <p:ph type="sldNum" sz="quarter" idx="10"/>
          </p:nvPr>
        </p:nvSpPr>
        <p:spPr>
          <a:ln/>
        </p:spPr>
        <p:txBody>
          <a:bodyPr/>
          <a:lstStyle>
            <a:lvl1pPr>
              <a:defRPr/>
            </a:lvl1pPr>
          </a:lstStyle>
          <a:p>
            <a:fld id="{8370C8D8-CE8F-4F33-8681-4D5F117CAB75}" type="slidenum">
              <a:rPr lang="en-US" altLang="zh-TW"/>
              <a:pPr/>
              <a:t>‹#›</a:t>
            </a:fld>
            <a:endParaRPr lang="en-US" altLang="zh-TW"/>
          </a:p>
        </p:txBody>
      </p:sp>
    </p:spTree>
  </p:cSld>
  <p:clrMapOvr>
    <a:masterClrMapping/>
  </p:clrMapOv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1524000" y="1122363"/>
            <a:ext cx="9144000" cy="2387600"/>
          </a:xfrm>
        </p:spPr>
        <p:txBody>
          <a:bodyPr anchor="b"/>
          <a:lstStyle>
            <a:lvl1pPr algn="ctr">
              <a:defRPr sz="6000"/>
            </a:lvl1pPr>
          </a:lstStyle>
          <a:p>
            <a:r>
              <a:rPr lang="zh-TW" altLang="en-US" smtClean="0"/>
              <a:t>按一下以編輯母片標題樣式</a:t>
            </a:r>
            <a:endParaRPr lang="zh-TW" altLang="en-US"/>
          </a:p>
        </p:txBody>
      </p:sp>
      <p:sp>
        <p:nvSpPr>
          <p:cNvPr id="3" name="副標題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TW" altLang="en-US" smtClean="0"/>
              <a:t>按一下以編輯母片副標題樣式</a:t>
            </a:r>
            <a:endParaRPr lang="zh-TW" altLang="en-US"/>
          </a:p>
        </p:txBody>
      </p:sp>
      <p:sp>
        <p:nvSpPr>
          <p:cNvPr id="4" name="Text Box 3"/>
          <p:cNvSpPr txBox="1">
            <a:spLocks noGrp="1" noChangeArrowheads="1"/>
          </p:cNvSpPr>
          <p:nvPr>
            <p:ph type="sldNum" sz="quarter" idx="10"/>
          </p:nvPr>
        </p:nvSpPr>
        <p:spPr>
          <a:ln/>
        </p:spPr>
        <p:txBody>
          <a:bodyPr/>
          <a:lstStyle>
            <a:lvl1pPr>
              <a:defRPr/>
            </a:lvl1pPr>
          </a:lstStyle>
          <a:p>
            <a:fld id="{724E885A-0BA1-45B8-9B15-F48D6246A562}" type="slidenum">
              <a:rPr lang="en-US" altLang="zh-TW"/>
              <a:pPr/>
              <a:t>‹#›</a:t>
            </a:fld>
            <a:endParaRPr lang="en-US" altLang="zh-TW"/>
          </a:p>
        </p:txBody>
      </p:sp>
    </p:spTree>
  </p:cSld>
  <p:clrMapOvr>
    <a:masterClrMapping/>
  </p:clrMapOvr>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Text Box 3"/>
          <p:cNvSpPr txBox="1">
            <a:spLocks noGrp="1" noChangeArrowheads="1"/>
          </p:cNvSpPr>
          <p:nvPr>
            <p:ph type="sldNum" sz="quarter" idx="10"/>
          </p:nvPr>
        </p:nvSpPr>
        <p:spPr>
          <a:ln/>
        </p:spPr>
        <p:txBody>
          <a:bodyPr/>
          <a:lstStyle>
            <a:lvl1pPr>
              <a:defRPr/>
            </a:lvl1pPr>
          </a:lstStyle>
          <a:p>
            <a:fld id="{096363CB-2F27-45AB-80D5-5A83A7EFBD40}" type="slidenum">
              <a:rPr lang="en-US" altLang="zh-TW"/>
              <a:pPr/>
              <a:t>‹#›</a:t>
            </a:fld>
            <a:endParaRPr lang="en-US" altLang="zh-TW"/>
          </a:p>
        </p:txBody>
      </p:sp>
    </p:spTree>
  </p:cSld>
  <p:clrMapOvr>
    <a:masterClrMapping/>
  </p:clrMapOvr>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831850" y="1709738"/>
            <a:ext cx="10515600" cy="2852737"/>
          </a:xfrm>
        </p:spPr>
        <p:txBody>
          <a:bodyPr anchor="b"/>
          <a:lstStyle>
            <a:lvl1pPr>
              <a:defRPr sz="6000"/>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831850" y="4589463"/>
            <a:ext cx="105156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zh-TW" altLang="en-US" smtClean="0"/>
              <a:t>按一下以編輯母片文字樣式</a:t>
            </a:r>
          </a:p>
        </p:txBody>
      </p:sp>
      <p:sp>
        <p:nvSpPr>
          <p:cNvPr id="4" name="Text Box 3"/>
          <p:cNvSpPr txBox="1">
            <a:spLocks noGrp="1" noChangeArrowheads="1"/>
          </p:cNvSpPr>
          <p:nvPr>
            <p:ph type="sldNum" sz="quarter" idx="10"/>
          </p:nvPr>
        </p:nvSpPr>
        <p:spPr>
          <a:ln/>
        </p:spPr>
        <p:txBody>
          <a:bodyPr/>
          <a:lstStyle>
            <a:lvl1pPr>
              <a:defRPr/>
            </a:lvl1pPr>
          </a:lstStyle>
          <a:p>
            <a:fld id="{B1B18E62-A9D0-42E7-B267-FACAA4FC687F}" type="slidenum">
              <a:rPr lang="en-US" altLang="zh-TW"/>
              <a:pPr/>
              <a:t>‹#›</a:t>
            </a:fld>
            <a:endParaRPr lang="en-US" altLang="zh-TW"/>
          </a:p>
        </p:txBody>
      </p:sp>
    </p:spTree>
  </p:cSld>
  <p:clrMapOvr>
    <a:masterClrMapping/>
  </p:clrMapOvr>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838200" y="1824038"/>
            <a:ext cx="5181600" cy="4352925"/>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6172200" y="1824038"/>
            <a:ext cx="5181600" cy="4352925"/>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Text Box 3"/>
          <p:cNvSpPr txBox="1">
            <a:spLocks noGrp="1" noChangeArrowheads="1"/>
          </p:cNvSpPr>
          <p:nvPr>
            <p:ph type="sldNum" sz="quarter" idx="10"/>
          </p:nvPr>
        </p:nvSpPr>
        <p:spPr>
          <a:ln/>
        </p:spPr>
        <p:txBody>
          <a:bodyPr/>
          <a:lstStyle>
            <a:lvl1pPr>
              <a:defRPr/>
            </a:lvl1pPr>
          </a:lstStyle>
          <a:p>
            <a:fld id="{7D978C66-C869-40EA-96C8-931703BF5B86}" type="slidenum">
              <a:rPr lang="en-US" altLang="zh-TW"/>
              <a:pPr/>
              <a:t>‹#›</a:t>
            </a:fld>
            <a:endParaRPr lang="en-US" altLang="zh-TW"/>
          </a:p>
        </p:txBody>
      </p:sp>
    </p:spTree>
  </p:cSld>
  <p:clrMapOvr>
    <a:masterClrMapping/>
  </p:clrMapOvr>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a:xfrm>
            <a:off x="839788" y="365125"/>
            <a:ext cx="10515600" cy="1325563"/>
          </a:xfrm>
        </p:spPr>
        <p:txBody>
          <a:body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839788" y="2505075"/>
            <a:ext cx="5157787" cy="3684588"/>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6172200" y="2505075"/>
            <a:ext cx="5183188" cy="3684588"/>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Text Box 3"/>
          <p:cNvSpPr txBox="1">
            <a:spLocks noGrp="1" noChangeArrowheads="1"/>
          </p:cNvSpPr>
          <p:nvPr>
            <p:ph type="sldNum" sz="quarter" idx="10"/>
          </p:nvPr>
        </p:nvSpPr>
        <p:spPr>
          <a:ln/>
        </p:spPr>
        <p:txBody>
          <a:bodyPr/>
          <a:lstStyle>
            <a:lvl1pPr>
              <a:defRPr/>
            </a:lvl1pPr>
          </a:lstStyle>
          <a:p>
            <a:fld id="{D2BAB467-ECD0-4981-A6C2-40E03C32D765}" type="slidenum">
              <a:rPr lang="en-US" altLang="zh-TW"/>
              <a:pPr/>
              <a:t>‹#›</a:t>
            </a:fld>
            <a:endParaRPr lang="en-US" altLang="zh-TW"/>
          </a:p>
        </p:txBody>
      </p:sp>
    </p:spTree>
  </p:cSld>
  <p:clrMapOvr>
    <a:masterClrMapping/>
  </p:clrMapOvr>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Text Box 3"/>
          <p:cNvSpPr txBox="1">
            <a:spLocks noGrp="1" noChangeArrowheads="1"/>
          </p:cNvSpPr>
          <p:nvPr>
            <p:ph type="sldNum" sz="quarter" idx="10"/>
          </p:nvPr>
        </p:nvSpPr>
        <p:spPr>
          <a:ln/>
        </p:spPr>
        <p:txBody>
          <a:bodyPr/>
          <a:lstStyle>
            <a:lvl1pPr>
              <a:defRPr/>
            </a:lvl1pPr>
          </a:lstStyle>
          <a:p>
            <a:fld id="{BB7938D9-C0F0-48B8-AB42-8F9D7084CFA2}" type="slidenum">
              <a:rPr lang="en-US" altLang="zh-TW"/>
              <a:pPr/>
              <a:t>‹#›</a:t>
            </a:fld>
            <a:endParaRPr lang="en-US" altLang="zh-TW"/>
          </a:p>
        </p:txBody>
      </p:sp>
    </p:spTree>
  </p:cSld>
  <p:clrMapOvr>
    <a:masterClrMapping/>
  </p:clrMapOvr>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Text Box 3"/>
          <p:cNvSpPr txBox="1">
            <a:spLocks noGrp="1" noChangeArrowheads="1"/>
          </p:cNvSpPr>
          <p:nvPr>
            <p:ph type="sldNum" sz="quarter" idx="10"/>
          </p:nvPr>
        </p:nvSpPr>
        <p:spPr>
          <a:ln/>
        </p:spPr>
        <p:txBody>
          <a:bodyPr/>
          <a:lstStyle>
            <a:lvl1pPr>
              <a:defRPr/>
            </a:lvl1pPr>
          </a:lstStyle>
          <a:p>
            <a:fld id="{54FE6B1C-5272-4523-A9A1-623F24D4BCA9}" type="slidenum">
              <a:rPr lang="en-US" altLang="zh-TW"/>
              <a:pPr/>
              <a:t>‹#›</a:t>
            </a:fld>
            <a:endParaRPr lang="en-US" altLang="zh-TW"/>
          </a:p>
        </p:txBody>
      </p:sp>
    </p:spTree>
  </p:cSld>
  <p:clrMapOvr>
    <a:masterClrMapping/>
  </p:clrMapOvr>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839788" y="457200"/>
            <a:ext cx="3932237" cy="1600200"/>
          </a:xfrm>
        </p:spPr>
        <p:txBody>
          <a:bodyPr anchor="b"/>
          <a:lstStyle>
            <a:lvl1pPr>
              <a:defRPr sz="3200"/>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TW" altLang="en-US" smtClean="0"/>
              <a:t>按一下以編輯母片文字樣式</a:t>
            </a:r>
          </a:p>
        </p:txBody>
      </p:sp>
      <p:sp>
        <p:nvSpPr>
          <p:cNvPr id="5" name="Text Box 3"/>
          <p:cNvSpPr txBox="1">
            <a:spLocks noGrp="1" noChangeArrowheads="1"/>
          </p:cNvSpPr>
          <p:nvPr>
            <p:ph type="sldNum" sz="quarter" idx="10"/>
          </p:nvPr>
        </p:nvSpPr>
        <p:spPr>
          <a:ln/>
        </p:spPr>
        <p:txBody>
          <a:bodyPr/>
          <a:lstStyle>
            <a:lvl1pPr>
              <a:defRPr/>
            </a:lvl1pPr>
          </a:lstStyle>
          <a:p>
            <a:fld id="{E2BE397E-6564-4753-B9A9-45E99441B110}" type="slidenum">
              <a:rPr lang="en-US" altLang="zh-TW"/>
              <a:pPr/>
              <a:t>‹#›</a:t>
            </a:fld>
            <a:endParaRPr lang="en-US" altLang="zh-TW"/>
          </a:p>
        </p:txBody>
      </p:sp>
    </p:spTree>
  </p:cSld>
  <p:clrMapOvr>
    <a:masterClrMapping/>
  </p:clrMapOvr>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839788" y="457200"/>
            <a:ext cx="3932237" cy="1600200"/>
          </a:xfrm>
        </p:spPr>
        <p:txBody>
          <a:bodyPr anchor="b"/>
          <a:lstStyle>
            <a:lvl1pPr>
              <a:defRPr sz="3200"/>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TW" altLang="en-US" noProof="0" smtClean="0">
              <a:sym typeface="Lucida Grande" charset="0"/>
            </a:endParaRPr>
          </a:p>
        </p:txBody>
      </p:sp>
      <p:sp>
        <p:nvSpPr>
          <p:cNvPr id="4" name="文字版面配置區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TW" altLang="en-US" smtClean="0"/>
              <a:t>按一下以編輯母片文字樣式</a:t>
            </a:r>
          </a:p>
        </p:txBody>
      </p:sp>
      <p:sp>
        <p:nvSpPr>
          <p:cNvPr id="5" name="Text Box 3"/>
          <p:cNvSpPr txBox="1">
            <a:spLocks noGrp="1" noChangeArrowheads="1"/>
          </p:cNvSpPr>
          <p:nvPr>
            <p:ph type="sldNum" sz="quarter" idx="10"/>
          </p:nvPr>
        </p:nvSpPr>
        <p:spPr>
          <a:ln/>
        </p:spPr>
        <p:txBody>
          <a:bodyPr/>
          <a:lstStyle>
            <a:lvl1pPr>
              <a:defRPr/>
            </a:lvl1pPr>
          </a:lstStyle>
          <a:p>
            <a:fld id="{D2AAE164-2C02-4566-B270-65257494CC92}" type="slidenum">
              <a:rPr lang="en-US" altLang="zh-TW"/>
              <a:pPr/>
              <a:t>‹#›</a:t>
            </a:fld>
            <a:endParaRPr lang="en-US" altLang="zh-TW"/>
          </a:p>
        </p:txBody>
      </p:sp>
    </p:spTree>
  </p:cSld>
  <p:clrMapOvr>
    <a:masterClrMapping/>
  </p:clrMapOvr>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Text Box 3"/>
          <p:cNvSpPr txBox="1">
            <a:spLocks noGrp="1" noChangeArrowheads="1"/>
          </p:cNvSpPr>
          <p:nvPr>
            <p:ph type="sldNum" sz="quarter" idx="10"/>
          </p:nvPr>
        </p:nvSpPr>
        <p:spPr>
          <a:ln/>
        </p:spPr>
        <p:txBody>
          <a:bodyPr/>
          <a:lstStyle>
            <a:lvl1pPr>
              <a:defRPr/>
            </a:lvl1pPr>
          </a:lstStyle>
          <a:p>
            <a:fld id="{1A9D2D38-3D91-4A46-A4D8-4F0A53E09E21}" type="slidenum">
              <a:rPr lang="en-US" altLang="zh-TW"/>
              <a:pPr/>
              <a:t>‹#›</a:t>
            </a:fld>
            <a:endParaRPr lang="en-US" altLang="zh-TW"/>
          </a:p>
        </p:txBody>
      </p:sp>
    </p:spTree>
  </p:cSld>
  <p:clrMapOvr>
    <a:masterClrMapping/>
  </p:clrMapOvr>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8724900" y="363538"/>
            <a:ext cx="2628900" cy="5813425"/>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838200" y="363538"/>
            <a:ext cx="7734300" cy="5813425"/>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Text Box 3"/>
          <p:cNvSpPr txBox="1">
            <a:spLocks noGrp="1" noChangeArrowheads="1"/>
          </p:cNvSpPr>
          <p:nvPr>
            <p:ph type="sldNum" sz="quarter" idx="10"/>
          </p:nvPr>
        </p:nvSpPr>
        <p:spPr>
          <a:ln/>
        </p:spPr>
        <p:txBody>
          <a:bodyPr/>
          <a:lstStyle>
            <a:lvl1pPr>
              <a:defRPr/>
            </a:lvl1pPr>
          </a:lstStyle>
          <a:p>
            <a:fld id="{0274314D-F4BB-4980-96C0-EF920AF2A575}" type="slidenum">
              <a:rPr lang="en-US" altLang="zh-TW"/>
              <a:pPr/>
              <a:t>‹#›</a:t>
            </a:fld>
            <a:endParaRPr lang="en-US" altLang="zh-TW"/>
          </a:p>
        </p:txBody>
      </p:sp>
    </p:spTree>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1026" name="Rectangle 1"/>
          <p:cNvSpPr>
            <a:spLocks noGrp="1" noChangeArrowheads="1"/>
          </p:cNvSpPr>
          <p:nvPr>
            <p:ph type="title"/>
          </p:nvPr>
        </p:nvSpPr>
        <p:spPr bwMode="auto">
          <a:xfrm>
            <a:off x="1524000" y="1122363"/>
            <a:ext cx="9144000" cy="2387600"/>
          </a:xfrm>
          <a:prstGeom prst="rect">
            <a:avLst/>
          </a:prstGeom>
          <a:noFill/>
          <a:ln w="12700">
            <a:noFill/>
            <a:miter lim="800000"/>
            <a:headEnd/>
            <a:tailEnd/>
          </a:ln>
          <a:effectLst/>
        </p:spPr>
        <p:txBody>
          <a:bodyPr vert="horz" wrap="square" lIns="38100" tIns="38100" rIns="38100" bIns="38100" numCol="1" anchor="b" anchorCtr="0" compatLnSpc="1">
            <a:prstTxWarp prst="textNoShape">
              <a:avLst/>
            </a:prstTxWarp>
          </a:bodyPr>
          <a:lstStyle/>
          <a:p>
            <a:pPr lvl="0"/>
            <a:r>
              <a:rPr lang="en-US" altLang="zh-TW" smtClean="0">
                <a:sym typeface="Lucida Grande" charset="0"/>
              </a:rPr>
              <a:t>Click to edit Master title style</a:t>
            </a:r>
          </a:p>
        </p:txBody>
      </p:sp>
      <p:sp>
        <p:nvSpPr>
          <p:cNvPr id="1027" name="Rectangle 2"/>
          <p:cNvSpPr>
            <a:spLocks noGrp="1" noChangeArrowheads="1"/>
          </p:cNvSpPr>
          <p:nvPr>
            <p:ph type="body" idx="1"/>
          </p:nvPr>
        </p:nvSpPr>
        <p:spPr bwMode="auto">
          <a:xfrm>
            <a:off x="1524000" y="3602038"/>
            <a:ext cx="9144000" cy="1655762"/>
          </a:xfrm>
          <a:prstGeom prst="rect">
            <a:avLst/>
          </a:prstGeom>
          <a:noFill/>
          <a:ln w="12700">
            <a:noFill/>
            <a:miter lim="800000"/>
            <a:headEnd/>
            <a:tailEnd/>
          </a:ln>
          <a:effectLst/>
        </p:spPr>
        <p:txBody>
          <a:bodyPr vert="horz" wrap="square" lIns="38100" tIns="38100" rIns="38100" bIns="38100" numCol="1" anchor="t" anchorCtr="0" compatLnSpc="1">
            <a:prstTxWarp prst="textNoShape">
              <a:avLst/>
            </a:prstTxWarp>
          </a:bodyPr>
          <a:lstStyle/>
          <a:p>
            <a:pPr lvl="0"/>
            <a:r>
              <a:rPr lang="en-US" altLang="zh-TW" smtClean="0">
                <a:sym typeface="Lucida Grande" charset="0"/>
              </a:rPr>
              <a:t>Click to edit Master text styles</a:t>
            </a:r>
          </a:p>
          <a:p>
            <a:pPr lvl="1"/>
            <a:r>
              <a:rPr lang="en-US" altLang="zh-TW" smtClean="0">
                <a:sym typeface="Lucida Grande" charset="0"/>
              </a:rPr>
              <a:t>Second level</a:t>
            </a:r>
          </a:p>
          <a:p>
            <a:pPr lvl="2"/>
            <a:r>
              <a:rPr lang="en-US" altLang="zh-TW" smtClean="0">
                <a:sym typeface="Lucida Grande" charset="0"/>
              </a:rPr>
              <a:t>Third level</a:t>
            </a:r>
          </a:p>
          <a:p>
            <a:pPr lvl="3"/>
            <a:r>
              <a:rPr lang="en-US" altLang="zh-TW" smtClean="0">
                <a:sym typeface="Lucida Grande" charset="0"/>
              </a:rPr>
              <a:t>Fourth level</a:t>
            </a:r>
          </a:p>
          <a:p>
            <a:pPr lvl="4"/>
            <a:r>
              <a:rPr lang="en-US" altLang="zh-TW" smtClean="0">
                <a:sym typeface="Lucida Grande" charset="0"/>
              </a:rPr>
              <a:t>Fifth level</a:t>
            </a:r>
          </a:p>
        </p:txBody>
      </p:sp>
      <p:sp>
        <p:nvSpPr>
          <p:cNvPr id="2" name="Text Box 3"/>
          <p:cNvSpPr txBox="1">
            <a:spLocks noGrp="1" noChangeArrowheads="1"/>
          </p:cNvSpPr>
          <p:nvPr>
            <p:ph type="sldNum" sz="quarter" idx="4"/>
          </p:nvPr>
        </p:nvSpPr>
        <p:spPr bwMode="auto">
          <a:xfrm>
            <a:off x="11071225" y="6454775"/>
            <a:ext cx="282575" cy="2667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none" lIns="91440" tIns="45720" rIns="91440" bIns="45720" numCol="1" anchor="ctr" anchorCtr="0" compatLnSpc="1">
            <a:prstTxWarp prst="textNoShape">
              <a:avLst/>
            </a:prstTxWarp>
          </a:bodyPr>
          <a:lstStyle>
            <a:lvl1pPr algn="r" eaLnBrk="1" hangingPunct="1">
              <a:defRPr sz="1200">
                <a:solidFill>
                  <a:srgbClr val="878787"/>
                </a:solidFill>
                <a:latin typeface="Lucida Grande" charset="0"/>
                <a:ea typeface="新細明體" pitchFamily="18" charset="-120"/>
                <a:sym typeface="Lucida Grande" charset="0"/>
              </a:defRPr>
            </a:lvl1pPr>
          </a:lstStyle>
          <a:p>
            <a:fld id="{F7077BCE-04AF-4377-AF6E-007782309ABB}" type="slidenum">
              <a:rPr lang="en-US" altLang="zh-TW"/>
              <a:pPr/>
              <a:t>‹#›</a:t>
            </a:fld>
            <a:endParaRPr lang="en-US" altLang="zh-TW"/>
          </a:p>
        </p:txBody>
      </p:sp>
    </p:spTree>
  </p:cSld>
  <p:clrMap bg1="lt1" tx1="dk1" bg2="lt2" tx2="dk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Lst>
  <p:transition/>
  <p:hf hdr="0" ftr="0" dt="0"/>
  <p:txStyles>
    <p:titleStyle>
      <a:lvl1pPr algn="ctr" rtl="0" eaLnBrk="0" fontAlgn="base" hangingPunct="0">
        <a:lnSpc>
          <a:spcPct val="90000"/>
        </a:lnSpc>
        <a:spcBef>
          <a:spcPct val="0"/>
        </a:spcBef>
        <a:spcAft>
          <a:spcPct val="0"/>
        </a:spcAft>
        <a:defRPr sz="6000" kern="1200">
          <a:solidFill>
            <a:schemeClr val="tx1"/>
          </a:solidFill>
          <a:latin typeface="+mj-lt"/>
          <a:ea typeface="+mj-ea"/>
          <a:cs typeface="+mj-cs"/>
          <a:sym typeface="Lucida Grande" charset="0"/>
        </a:defRPr>
      </a:lvl1pPr>
      <a:lvl2pPr algn="ctr" rtl="0" eaLnBrk="0" fontAlgn="base" hangingPunct="0">
        <a:lnSpc>
          <a:spcPct val="90000"/>
        </a:lnSpc>
        <a:spcBef>
          <a:spcPct val="0"/>
        </a:spcBef>
        <a:spcAft>
          <a:spcPct val="0"/>
        </a:spcAft>
        <a:defRPr sz="6000">
          <a:solidFill>
            <a:schemeClr val="tx1"/>
          </a:solidFill>
          <a:latin typeface="Lucida Grande" charset="0"/>
          <a:ea typeface="Heiti TC Light" charset="0"/>
          <a:cs typeface="Heiti TC Light" charset="0"/>
          <a:sym typeface="Lucida Grande" charset="0"/>
        </a:defRPr>
      </a:lvl2pPr>
      <a:lvl3pPr algn="ctr" rtl="0" eaLnBrk="0" fontAlgn="base" hangingPunct="0">
        <a:lnSpc>
          <a:spcPct val="90000"/>
        </a:lnSpc>
        <a:spcBef>
          <a:spcPct val="0"/>
        </a:spcBef>
        <a:spcAft>
          <a:spcPct val="0"/>
        </a:spcAft>
        <a:defRPr sz="6000">
          <a:solidFill>
            <a:schemeClr val="tx1"/>
          </a:solidFill>
          <a:latin typeface="Lucida Grande" charset="0"/>
          <a:ea typeface="Heiti TC Light" charset="0"/>
          <a:cs typeface="Heiti TC Light" charset="0"/>
          <a:sym typeface="Lucida Grande" charset="0"/>
        </a:defRPr>
      </a:lvl3pPr>
      <a:lvl4pPr algn="ctr" rtl="0" eaLnBrk="0" fontAlgn="base" hangingPunct="0">
        <a:lnSpc>
          <a:spcPct val="90000"/>
        </a:lnSpc>
        <a:spcBef>
          <a:spcPct val="0"/>
        </a:spcBef>
        <a:spcAft>
          <a:spcPct val="0"/>
        </a:spcAft>
        <a:defRPr sz="6000">
          <a:solidFill>
            <a:schemeClr val="tx1"/>
          </a:solidFill>
          <a:latin typeface="Lucida Grande" charset="0"/>
          <a:ea typeface="Heiti TC Light" charset="0"/>
          <a:cs typeface="Heiti TC Light" charset="0"/>
          <a:sym typeface="Lucida Grande" charset="0"/>
        </a:defRPr>
      </a:lvl4pPr>
      <a:lvl5pPr algn="ctr" rtl="0" eaLnBrk="0" fontAlgn="base" hangingPunct="0">
        <a:lnSpc>
          <a:spcPct val="90000"/>
        </a:lnSpc>
        <a:spcBef>
          <a:spcPct val="0"/>
        </a:spcBef>
        <a:spcAft>
          <a:spcPct val="0"/>
        </a:spcAft>
        <a:defRPr sz="6000">
          <a:solidFill>
            <a:schemeClr val="tx1"/>
          </a:solidFill>
          <a:latin typeface="Lucida Grande" charset="0"/>
          <a:ea typeface="Heiti TC Light" charset="0"/>
          <a:cs typeface="Heiti TC Light" charset="0"/>
          <a:sym typeface="Lucida Grande" charset="0"/>
        </a:defRPr>
      </a:lvl5pPr>
      <a:lvl6pPr marL="457200" algn="ctr" rtl="0" fontAlgn="base">
        <a:lnSpc>
          <a:spcPct val="90000"/>
        </a:lnSpc>
        <a:spcBef>
          <a:spcPct val="0"/>
        </a:spcBef>
        <a:spcAft>
          <a:spcPct val="0"/>
        </a:spcAft>
        <a:defRPr sz="6000">
          <a:solidFill>
            <a:schemeClr val="tx1"/>
          </a:solidFill>
          <a:latin typeface="Lucida Grande" charset="0"/>
          <a:ea typeface="Heiti TC Light" charset="0"/>
          <a:cs typeface="Heiti TC Light" charset="0"/>
          <a:sym typeface="Lucida Grande" charset="0"/>
        </a:defRPr>
      </a:lvl6pPr>
      <a:lvl7pPr marL="914400" algn="ctr" rtl="0" fontAlgn="base">
        <a:lnSpc>
          <a:spcPct val="90000"/>
        </a:lnSpc>
        <a:spcBef>
          <a:spcPct val="0"/>
        </a:spcBef>
        <a:spcAft>
          <a:spcPct val="0"/>
        </a:spcAft>
        <a:defRPr sz="6000">
          <a:solidFill>
            <a:schemeClr val="tx1"/>
          </a:solidFill>
          <a:latin typeface="Lucida Grande" charset="0"/>
          <a:ea typeface="Heiti TC Light" charset="0"/>
          <a:cs typeface="Heiti TC Light" charset="0"/>
          <a:sym typeface="Lucida Grande" charset="0"/>
        </a:defRPr>
      </a:lvl7pPr>
      <a:lvl8pPr marL="1371600" algn="ctr" rtl="0" fontAlgn="base">
        <a:lnSpc>
          <a:spcPct val="90000"/>
        </a:lnSpc>
        <a:spcBef>
          <a:spcPct val="0"/>
        </a:spcBef>
        <a:spcAft>
          <a:spcPct val="0"/>
        </a:spcAft>
        <a:defRPr sz="6000">
          <a:solidFill>
            <a:schemeClr val="tx1"/>
          </a:solidFill>
          <a:latin typeface="Lucida Grande" charset="0"/>
          <a:ea typeface="Heiti TC Light" charset="0"/>
          <a:cs typeface="Heiti TC Light" charset="0"/>
          <a:sym typeface="Lucida Grande" charset="0"/>
        </a:defRPr>
      </a:lvl8pPr>
      <a:lvl9pPr marL="1828800" algn="ctr" rtl="0" fontAlgn="base">
        <a:lnSpc>
          <a:spcPct val="90000"/>
        </a:lnSpc>
        <a:spcBef>
          <a:spcPct val="0"/>
        </a:spcBef>
        <a:spcAft>
          <a:spcPct val="0"/>
        </a:spcAft>
        <a:defRPr sz="6000">
          <a:solidFill>
            <a:schemeClr val="tx1"/>
          </a:solidFill>
          <a:latin typeface="Lucida Grande" charset="0"/>
          <a:ea typeface="Heiti TC Light" charset="0"/>
          <a:cs typeface="Heiti TC Light" charset="0"/>
          <a:sym typeface="Lucida Grande" charset="0"/>
        </a:defRPr>
      </a:lvl9pPr>
    </p:titleStyle>
    <p:bodyStyle>
      <a:lvl1pPr algn="ctr" rtl="0" eaLnBrk="0" fontAlgn="base" hangingPunct="0">
        <a:lnSpc>
          <a:spcPct val="90000"/>
        </a:lnSpc>
        <a:spcBef>
          <a:spcPts val="1000"/>
        </a:spcBef>
        <a:spcAft>
          <a:spcPct val="0"/>
        </a:spcAft>
        <a:defRPr sz="2400" kern="1200">
          <a:solidFill>
            <a:schemeClr val="tx1"/>
          </a:solidFill>
          <a:latin typeface="+mn-lt"/>
          <a:ea typeface="+mn-ea"/>
          <a:cs typeface="+mn-cs"/>
          <a:sym typeface="Lucida Grande" charset="0"/>
        </a:defRPr>
      </a:lvl1pPr>
      <a:lvl2pPr marL="419100" algn="ctr" rtl="0" eaLnBrk="0" fontAlgn="base" hangingPunct="0">
        <a:lnSpc>
          <a:spcPct val="90000"/>
        </a:lnSpc>
        <a:spcBef>
          <a:spcPts val="500"/>
        </a:spcBef>
        <a:spcAft>
          <a:spcPct val="0"/>
        </a:spcAft>
        <a:defRPr sz="2000" kern="1200">
          <a:solidFill>
            <a:schemeClr val="tx1"/>
          </a:solidFill>
          <a:latin typeface="+mn-lt"/>
          <a:ea typeface="+mn-ea"/>
          <a:cs typeface="+mn-cs"/>
          <a:sym typeface="Lucida Grande" charset="0"/>
        </a:defRPr>
      </a:lvl2pPr>
      <a:lvl3pPr marL="876300" algn="ctr" rtl="0" eaLnBrk="0" fontAlgn="base" hangingPunct="0">
        <a:lnSpc>
          <a:spcPct val="90000"/>
        </a:lnSpc>
        <a:spcBef>
          <a:spcPts val="500"/>
        </a:spcBef>
        <a:spcAft>
          <a:spcPct val="0"/>
        </a:spcAft>
        <a:defRPr kern="1200">
          <a:solidFill>
            <a:schemeClr val="tx1"/>
          </a:solidFill>
          <a:latin typeface="+mn-lt"/>
          <a:ea typeface="+mn-ea"/>
          <a:cs typeface="+mn-cs"/>
          <a:sym typeface="Lucida Grande" charset="0"/>
        </a:defRPr>
      </a:lvl3pPr>
      <a:lvl4pPr marL="1333500" algn="ctr" rtl="0" eaLnBrk="0" fontAlgn="base" hangingPunct="0">
        <a:lnSpc>
          <a:spcPct val="90000"/>
        </a:lnSpc>
        <a:spcBef>
          <a:spcPts val="500"/>
        </a:spcBef>
        <a:spcAft>
          <a:spcPct val="0"/>
        </a:spcAft>
        <a:defRPr sz="1600" kern="1200">
          <a:solidFill>
            <a:schemeClr val="tx1"/>
          </a:solidFill>
          <a:latin typeface="+mn-lt"/>
          <a:ea typeface="+mn-ea"/>
          <a:cs typeface="+mn-cs"/>
          <a:sym typeface="Lucida Grande" charset="0"/>
        </a:defRPr>
      </a:lvl4pPr>
      <a:lvl5pPr marL="1790700" algn="ctr" rtl="0" eaLnBrk="0" fontAlgn="base" hangingPunct="0">
        <a:lnSpc>
          <a:spcPct val="90000"/>
        </a:lnSpc>
        <a:spcBef>
          <a:spcPts val="500"/>
        </a:spcBef>
        <a:spcAft>
          <a:spcPct val="0"/>
        </a:spcAft>
        <a:defRPr sz="1600" kern="1200">
          <a:solidFill>
            <a:schemeClr val="tx1"/>
          </a:solidFill>
          <a:latin typeface="+mn-lt"/>
          <a:ea typeface="+mn-ea"/>
          <a:cs typeface="+mn-cs"/>
          <a:sym typeface="Lucida Grande"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2050" name="Rectangle 1"/>
          <p:cNvSpPr>
            <a:spLocks noGrp="1" noChangeArrowheads="1"/>
          </p:cNvSpPr>
          <p:nvPr>
            <p:ph type="title"/>
          </p:nvPr>
        </p:nvSpPr>
        <p:spPr bwMode="auto">
          <a:xfrm>
            <a:off x="838200" y="363538"/>
            <a:ext cx="10515600" cy="1327150"/>
          </a:xfrm>
          <a:prstGeom prst="rect">
            <a:avLst/>
          </a:prstGeom>
          <a:noFill/>
          <a:ln w="12700">
            <a:noFill/>
            <a:miter lim="800000"/>
            <a:headEnd/>
            <a:tailEnd/>
          </a:ln>
          <a:effectLst/>
        </p:spPr>
        <p:txBody>
          <a:bodyPr vert="horz" wrap="square" lIns="38100" tIns="38100" rIns="38100" bIns="38100" numCol="1" anchor="ctr" anchorCtr="0" compatLnSpc="1">
            <a:prstTxWarp prst="textNoShape">
              <a:avLst/>
            </a:prstTxWarp>
          </a:bodyPr>
          <a:lstStyle/>
          <a:p>
            <a:pPr lvl="0"/>
            <a:r>
              <a:rPr lang="en-US" altLang="zh-TW" smtClean="0">
                <a:sym typeface="Lucida Grande" charset="0"/>
              </a:rPr>
              <a:t>Click to edit Master title style</a:t>
            </a:r>
          </a:p>
        </p:txBody>
      </p:sp>
      <p:sp>
        <p:nvSpPr>
          <p:cNvPr id="2051" name="Rectangle 2"/>
          <p:cNvSpPr>
            <a:spLocks noGrp="1" noChangeArrowheads="1"/>
          </p:cNvSpPr>
          <p:nvPr>
            <p:ph type="body" idx="1"/>
          </p:nvPr>
        </p:nvSpPr>
        <p:spPr bwMode="auto">
          <a:xfrm>
            <a:off x="838200" y="1824038"/>
            <a:ext cx="10515600" cy="4352925"/>
          </a:xfrm>
          <a:prstGeom prst="rect">
            <a:avLst/>
          </a:prstGeom>
          <a:noFill/>
          <a:ln w="12700">
            <a:noFill/>
            <a:miter lim="800000"/>
            <a:headEnd/>
            <a:tailEnd/>
          </a:ln>
          <a:effectLst/>
        </p:spPr>
        <p:txBody>
          <a:bodyPr vert="horz" wrap="square" lIns="38100" tIns="38100" rIns="38100" bIns="38100" numCol="1" anchor="t" anchorCtr="0" compatLnSpc="1">
            <a:prstTxWarp prst="textNoShape">
              <a:avLst/>
            </a:prstTxWarp>
          </a:bodyPr>
          <a:lstStyle/>
          <a:p>
            <a:pPr lvl="0"/>
            <a:r>
              <a:rPr lang="en-US" altLang="zh-TW" smtClean="0">
                <a:sym typeface="Lucida Grande" charset="0"/>
              </a:rPr>
              <a:t>Click to edit Master text styles</a:t>
            </a:r>
          </a:p>
          <a:p>
            <a:pPr lvl="1"/>
            <a:r>
              <a:rPr lang="en-US" altLang="zh-TW" smtClean="0">
                <a:sym typeface="Lucida Grande" charset="0"/>
              </a:rPr>
              <a:t>Second level</a:t>
            </a:r>
          </a:p>
          <a:p>
            <a:pPr lvl="2"/>
            <a:r>
              <a:rPr lang="en-US" altLang="zh-TW" smtClean="0">
                <a:sym typeface="Lucida Grande" charset="0"/>
              </a:rPr>
              <a:t>Third level</a:t>
            </a:r>
          </a:p>
          <a:p>
            <a:pPr lvl="3"/>
            <a:r>
              <a:rPr lang="en-US" altLang="zh-TW" smtClean="0">
                <a:sym typeface="Lucida Grande" charset="0"/>
              </a:rPr>
              <a:t>Fourth level</a:t>
            </a:r>
          </a:p>
          <a:p>
            <a:pPr lvl="4"/>
            <a:r>
              <a:rPr lang="en-US" altLang="zh-TW" smtClean="0">
                <a:sym typeface="Lucida Grande" charset="0"/>
              </a:rPr>
              <a:t>Fifth level</a:t>
            </a:r>
          </a:p>
        </p:txBody>
      </p:sp>
      <p:sp>
        <p:nvSpPr>
          <p:cNvPr id="2" name="Text Box 3"/>
          <p:cNvSpPr txBox="1">
            <a:spLocks noGrp="1" noChangeArrowheads="1"/>
          </p:cNvSpPr>
          <p:nvPr>
            <p:ph type="sldNum" sz="quarter" idx="4"/>
          </p:nvPr>
        </p:nvSpPr>
        <p:spPr bwMode="auto">
          <a:xfrm>
            <a:off x="11071225" y="6454775"/>
            <a:ext cx="282575" cy="2667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none" lIns="91440" tIns="45720" rIns="91440" bIns="45720" numCol="1" anchor="ctr" anchorCtr="0" compatLnSpc="1">
            <a:prstTxWarp prst="textNoShape">
              <a:avLst/>
            </a:prstTxWarp>
          </a:bodyPr>
          <a:lstStyle>
            <a:lvl1pPr algn="r" eaLnBrk="1" hangingPunct="1">
              <a:defRPr sz="1200">
                <a:solidFill>
                  <a:srgbClr val="878787"/>
                </a:solidFill>
                <a:latin typeface="Lucida Grande" charset="0"/>
                <a:ea typeface="新細明體" pitchFamily="18" charset="-120"/>
                <a:sym typeface="Lucida Grande" charset="0"/>
              </a:defRPr>
            </a:lvl1pPr>
          </a:lstStyle>
          <a:p>
            <a:fld id="{B69078A3-9D8E-46A7-97FD-D79C4749A186}" type="slidenum">
              <a:rPr lang="en-US" altLang="zh-TW"/>
              <a:pPr/>
              <a:t>‹#›</a:t>
            </a:fld>
            <a:endParaRPr lang="en-US" altLang="zh-TW"/>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p:hf hdr="0" ftr="0" dt="0"/>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sym typeface="Lucida Grande" charset="0"/>
        </a:defRPr>
      </a:lvl1pPr>
      <a:lvl2pPr algn="l" rtl="0" eaLnBrk="0" fontAlgn="base" hangingPunct="0">
        <a:lnSpc>
          <a:spcPct val="90000"/>
        </a:lnSpc>
        <a:spcBef>
          <a:spcPct val="0"/>
        </a:spcBef>
        <a:spcAft>
          <a:spcPct val="0"/>
        </a:spcAft>
        <a:defRPr sz="4400">
          <a:solidFill>
            <a:schemeClr val="tx1"/>
          </a:solidFill>
          <a:latin typeface="Lucida Grande" charset="0"/>
          <a:ea typeface="Heiti TC Light" charset="0"/>
          <a:cs typeface="Heiti TC Light" charset="0"/>
          <a:sym typeface="Lucida Grande" charset="0"/>
        </a:defRPr>
      </a:lvl2pPr>
      <a:lvl3pPr algn="l" rtl="0" eaLnBrk="0" fontAlgn="base" hangingPunct="0">
        <a:lnSpc>
          <a:spcPct val="90000"/>
        </a:lnSpc>
        <a:spcBef>
          <a:spcPct val="0"/>
        </a:spcBef>
        <a:spcAft>
          <a:spcPct val="0"/>
        </a:spcAft>
        <a:defRPr sz="4400">
          <a:solidFill>
            <a:schemeClr val="tx1"/>
          </a:solidFill>
          <a:latin typeface="Lucida Grande" charset="0"/>
          <a:ea typeface="Heiti TC Light" charset="0"/>
          <a:cs typeface="Heiti TC Light" charset="0"/>
          <a:sym typeface="Lucida Grande" charset="0"/>
        </a:defRPr>
      </a:lvl3pPr>
      <a:lvl4pPr algn="l" rtl="0" eaLnBrk="0" fontAlgn="base" hangingPunct="0">
        <a:lnSpc>
          <a:spcPct val="90000"/>
        </a:lnSpc>
        <a:spcBef>
          <a:spcPct val="0"/>
        </a:spcBef>
        <a:spcAft>
          <a:spcPct val="0"/>
        </a:spcAft>
        <a:defRPr sz="4400">
          <a:solidFill>
            <a:schemeClr val="tx1"/>
          </a:solidFill>
          <a:latin typeface="Lucida Grande" charset="0"/>
          <a:ea typeface="Heiti TC Light" charset="0"/>
          <a:cs typeface="Heiti TC Light" charset="0"/>
          <a:sym typeface="Lucida Grande" charset="0"/>
        </a:defRPr>
      </a:lvl4pPr>
      <a:lvl5pPr algn="l" rtl="0" eaLnBrk="0" fontAlgn="base" hangingPunct="0">
        <a:lnSpc>
          <a:spcPct val="90000"/>
        </a:lnSpc>
        <a:spcBef>
          <a:spcPct val="0"/>
        </a:spcBef>
        <a:spcAft>
          <a:spcPct val="0"/>
        </a:spcAft>
        <a:defRPr sz="4400">
          <a:solidFill>
            <a:schemeClr val="tx1"/>
          </a:solidFill>
          <a:latin typeface="Lucida Grande" charset="0"/>
          <a:ea typeface="Heiti TC Light" charset="0"/>
          <a:cs typeface="Heiti TC Light" charset="0"/>
          <a:sym typeface="Lucida Grande" charset="0"/>
        </a:defRPr>
      </a:lvl5pPr>
      <a:lvl6pPr marL="457200" algn="l" rtl="0" fontAlgn="base">
        <a:lnSpc>
          <a:spcPct val="90000"/>
        </a:lnSpc>
        <a:spcBef>
          <a:spcPct val="0"/>
        </a:spcBef>
        <a:spcAft>
          <a:spcPct val="0"/>
        </a:spcAft>
        <a:defRPr sz="4400">
          <a:solidFill>
            <a:schemeClr val="tx1"/>
          </a:solidFill>
          <a:latin typeface="Lucida Grande" charset="0"/>
          <a:ea typeface="Heiti TC Light" charset="0"/>
          <a:cs typeface="Heiti TC Light" charset="0"/>
          <a:sym typeface="Lucida Grande" charset="0"/>
        </a:defRPr>
      </a:lvl6pPr>
      <a:lvl7pPr marL="914400" algn="l" rtl="0" fontAlgn="base">
        <a:lnSpc>
          <a:spcPct val="90000"/>
        </a:lnSpc>
        <a:spcBef>
          <a:spcPct val="0"/>
        </a:spcBef>
        <a:spcAft>
          <a:spcPct val="0"/>
        </a:spcAft>
        <a:defRPr sz="4400">
          <a:solidFill>
            <a:schemeClr val="tx1"/>
          </a:solidFill>
          <a:latin typeface="Lucida Grande" charset="0"/>
          <a:ea typeface="Heiti TC Light" charset="0"/>
          <a:cs typeface="Heiti TC Light" charset="0"/>
          <a:sym typeface="Lucida Grande" charset="0"/>
        </a:defRPr>
      </a:lvl7pPr>
      <a:lvl8pPr marL="1371600" algn="l" rtl="0" fontAlgn="base">
        <a:lnSpc>
          <a:spcPct val="90000"/>
        </a:lnSpc>
        <a:spcBef>
          <a:spcPct val="0"/>
        </a:spcBef>
        <a:spcAft>
          <a:spcPct val="0"/>
        </a:spcAft>
        <a:defRPr sz="4400">
          <a:solidFill>
            <a:schemeClr val="tx1"/>
          </a:solidFill>
          <a:latin typeface="Lucida Grande" charset="0"/>
          <a:ea typeface="Heiti TC Light" charset="0"/>
          <a:cs typeface="Heiti TC Light" charset="0"/>
          <a:sym typeface="Lucida Grande" charset="0"/>
        </a:defRPr>
      </a:lvl8pPr>
      <a:lvl9pPr marL="1828800" algn="l" rtl="0" fontAlgn="base">
        <a:lnSpc>
          <a:spcPct val="90000"/>
        </a:lnSpc>
        <a:spcBef>
          <a:spcPct val="0"/>
        </a:spcBef>
        <a:spcAft>
          <a:spcPct val="0"/>
        </a:spcAft>
        <a:defRPr sz="4400">
          <a:solidFill>
            <a:schemeClr val="tx1"/>
          </a:solidFill>
          <a:latin typeface="Lucida Grande" charset="0"/>
          <a:ea typeface="Heiti TC Light" charset="0"/>
          <a:cs typeface="Heiti TC Light" charset="0"/>
          <a:sym typeface="Lucida Grande" charset="0"/>
        </a:defRPr>
      </a:lvl9pPr>
    </p:titleStyle>
    <p:bodyStyle>
      <a:lvl1pPr marL="228600" indent="-228600" algn="l" rtl="0" eaLnBrk="0" fontAlgn="base" hangingPunct="0">
        <a:lnSpc>
          <a:spcPct val="90000"/>
        </a:lnSpc>
        <a:spcBef>
          <a:spcPts val="1000"/>
        </a:spcBef>
        <a:spcAft>
          <a:spcPct val="0"/>
        </a:spcAft>
        <a:buClr>
          <a:srgbClr val="000000"/>
        </a:buClr>
        <a:buSzPct val="100000"/>
        <a:buFont typeface="Arial" charset="0"/>
        <a:buChar char="•"/>
        <a:defRPr sz="2800" kern="1200">
          <a:solidFill>
            <a:schemeClr val="tx1"/>
          </a:solidFill>
          <a:latin typeface="+mn-lt"/>
          <a:ea typeface="+mn-ea"/>
          <a:cs typeface="+mn-cs"/>
          <a:sym typeface="Lucida Grande" charset="0"/>
        </a:defRPr>
      </a:lvl1pPr>
      <a:lvl2pPr marL="647700" indent="-228600" algn="l" rtl="0" eaLnBrk="0" fontAlgn="base" hangingPunct="0">
        <a:lnSpc>
          <a:spcPct val="90000"/>
        </a:lnSpc>
        <a:spcBef>
          <a:spcPts val="500"/>
        </a:spcBef>
        <a:spcAft>
          <a:spcPct val="0"/>
        </a:spcAft>
        <a:buClr>
          <a:srgbClr val="000000"/>
        </a:buClr>
        <a:buSzPct val="100000"/>
        <a:buFont typeface="Arial" charset="0"/>
        <a:buChar char="•"/>
        <a:defRPr sz="2400" kern="1200">
          <a:solidFill>
            <a:schemeClr val="tx1"/>
          </a:solidFill>
          <a:latin typeface="+mn-lt"/>
          <a:ea typeface="+mn-ea"/>
          <a:cs typeface="+mn-cs"/>
          <a:sym typeface="Lucida Grande" charset="0"/>
        </a:defRPr>
      </a:lvl2pPr>
      <a:lvl3pPr marL="1104900" indent="-228600" algn="l" rtl="0" eaLnBrk="0" fontAlgn="base" hangingPunct="0">
        <a:lnSpc>
          <a:spcPct val="90000"/>
        </a:lnSpc>
        <a:spcBef>
          <a:spcPts val="500"/>
        </a:spcBef>
        <a:spcAft>
          <a:spcPct val="0"/>
        </a:spcAft>
        <a:buClr>
          <a:srgbClr val="000000"/>
        </a:buClr>
        <a:buSzPct val="100000"/>
        <a:buFont typeface="Arial" charset="0"/>
        <a:buChar char="•"/>
        <a:defRPr sz="2000" kern="1200">
          <a:solidFill>
            <a:schemeClr val="tx1"/>
          </a:solidFill>
          <a:latin typeface="+mn-lt"/>
          <a:ea typeface="+mn-ea"/>
          <a:cs typeface="+mn-cs"/>
          <a:sym typeface="Lucida Grande" charset="0"/>
        </a:defRPr>
      </a:lvl3pPr>
      <a:lvl4pPr marL="1562100" indent="-228600" algn="l" rtl="0" eaLnBrk="0" fontAlgn="base" hangingPunct="0">
        <a:lnSpc>
          <a:spcPct val="90000"/>
        </a:lnSpc>
        <a:spcBef>
          <a:spcPts val="500"/>
        </a:spcBef>
        <a:spcAft>
          <a:spcPct val="0"/>
        </a:spcAft>
        <a:buClr>
          <a:srgbClr val="000000"/>
        </a:buClr>
        <a:buSzPct val="100000"/>
        <a:buFont typeface="Arial" charset="0"/>
        <a:buChar char="•"/>
        <a:defRPr kern="1200">
          <a:solidFill>
            <a:schemeClr val="tx1"/>
          </a:solidFill>
          <a:latin typeface="+mn-lt"/>
          <a:ea typeface="+mn-ea"/>
          <a:cs typeface="+mn-cs"/>
          <a:sym typeface="Lucida Grande" charset="0"/>
        </a:defRPr>
      </a:lvl4pPr>
      <a:lvl5pPr marL="2019300" indent="-228600" algn="l" rtl="0" eaLnBrk="0" fontAlgn="base" hangingPunct="0">
        <a:lnSpc>
          <a:spcPct val="90000"/>
        </a:lnSpc>
        <a:spcBef>
          <a:spcPts val="500"/>
        </a:spcBef>
        <a:spcAft>
          <a:spcPct val="0"/>
        </a:spcAft>
        <a:buClr>
          <a:srgbClr val="000000"/>
        </a:buClr>
        <a:buSzPct val="100000"/>
        <a:buFont typeface="Arial" charset="0"/>
        <a:buChar char="•"/>
        <a:defRPr kern="1200">
          <a:solidFill>
            <a:schemeClr val="tx1"/>
          </a:solidFill>
          <a:latin typeface="+mn-lt"/>
          <a:ea typeface="+mn-ea"/>
          <a:cs typeface="+mn-cs"/>
          <a:sym typeface="Lucida Grande"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file:///\\Pc\data\&#21508;&#24180;&#24230;&#23560;&#26696;\2015\ICFO\donor%20trust\&#39342;&#32769;&#24107;_MILANO\&#25105;&#30340;&#24433;&#29255;.avi" TargetMode="External"/><Relationship Id="rId1" Type="http://schemas.microsoft.com/office/2007/relationships/media" Target="file:///\\Pc\data\&#21508;&#24180;&#24230;&#23560;&#26696;\2015\ICFO\donor%20trust\&#39342;&#32769;&#24107;_MILANO\&#25105;&#30340;&#24433;&#29255;.avi" TargetMode="External"/><Relationship Id="rId5" Type="http://schemas.openxmlformats.org/officeDocument/2006/relationships/image" Target="../media/image3.png"/><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3.xml"/><Relationship Id="rId6" Type="http://schemas.openxmlformats.org/officeDocument/2006/relationships/image" Target="../media/image2.png"/><Relationship Id="rId5" Type="http://schemas.openxmlformats.org/officeDocument/2006/relationships/image" Target="../media/image6.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3.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13.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chart" Target="../charts/chart1.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7" Type="http://schemas.openxmlformats.org/officeDocument/2006/relationships/image" Target="../media/image10.png"/><Relationship Id="rId2" Type="http://schemas.openxmlformats.org/officeDocument/2006/relationships/slideLayout" Target="../slideLayouts/slideLayout13.xml"/><Relationship Id="rId1" Type="http://schemas.openxmlformats.org/officeDocument/2006/relationships/vmlDrawing" Target="../drawings/vmlDrawing1.vml"/><Relationship Id="rId6" Type="http://schemas.openxmlformats.org/officeDocument/2006/relationships/image" Target="../media/image9.png"/><Relationship Id="rId5" Type="http://schemas.openxmlformats.org/officeDocument/2006/relationships/oleObject" Target="../embeddings/Microsoft_Excel_97-2003_Worksheet1.xls"/><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11.png"/><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15.png"/><Relationship Id="rId2" Type="http://schemas.openxmlformats.org/officeDocument/2006/relationships/notesSlide" Target="../notesSlides/notesSlide9.xml"/><Relationship Id="rId1" Type="http://schemas.openxmlformats.org/officeDocument/2006/relationships/slideLayout" Target="../slideLayouts/slideLayout13.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2.png"/><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p:cNvSpPr>
            <a:spLocks noGrp="1"/>
          </p:cNvSpPr>
          <p:nvPr>
            <p:ph type="sldNum" sz="quarter" idx="10"/>
          </p:nvPr>
        </p:nvSpPr>
        <p:spPr>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fld id="{10A035DC-4154-4C12-978E-764CA213CF29}" type="slidenum">
              <a:rPr lang="en-US" altLang="zh-TW"/>
              <a:pPr/>
              <a:t>1</a:t>
            </a:fld>
            <a:endParaRPr lang="en-US" altLang="zh-TW"/>
          </a:p>
        </p:txBody>
      </p:sp>
      <p:sp>
        <p:nvSpPr>
          <p:cNvPr id="4099" name="副標題 2"/>
          <p:cNvSpPr>
            <a:spLocks noGrp="1"/>
          </p:cNvSpPr>
          <p:nvPr>
            <p:ph type="subTitle" idx="1"/>
          </p:nvPr>
        </p:nvSpPr>
        <p:spPr>
          <a:xfrm>
            <a:off x="1343025" y="4283075"/>
            <a:ext cx="9144000" cy="1655763"/>
          </a:xfrm>
        </p:spPr>
        <p:txBody>
          <a:bodyPr/>
          <a:lstStyle/>
          <a:p>
            <a:r>
              <a:rPr lang="nb-NO" altLang="zh-TW" dirty="0" smtClean="0">
                <a:latin typeface="CABNDWeb-Bold" pitchFamily="2" charset="0"/>
                <a:ea typeface="新細明體" pitchFamily="18" charset="-120"/>
              </a:rPr>
              <a:t>Joyce Feng </a:t>
            </a:r>
          </a:p>
          <a:p>
            <a:r>
              <a:rPr lang="nb-NO" altLang="zh-TW" dirty="0" smtClean="0">
                <a:latin typeface="CABNDWeb-Bold" pitchFamily="2" charset="0"/>
                <a:ea typeface="新細明體" pitchFamily="18" charset="-120"/>
              </a:rPr>
              <a:t>President, TWNPO</a:t>
            </a:r>
          </a:p>
          <a:p>
            <a:r>
              <a:rPr lang="nb-NO" altLang="zh-TW" dirty="0" smtClean="0">
                <a:latin typeface="CABNDWeb-Bold" pitchFamily="2" charset="0"/>
                <a:ea typeface="新細明體" pitchFamily="18" charset="-120"/>
              </a:rPr>
              <a:t>Milano, June 27 2015</a:t>
            </a:r>
          </a:p>
          <a:p>
            <a:endParaRPr lang="zh-TW" altLang="en-US" dirty="0" smtClean="0">
              <a:ea typeface="新細明體" pitchFamily="18" charset="-120"/>
            </a:endParaRPr>
          </a:p>
        </p:txBody>
      </p:sp>
      <p:sp>
        <p:nvSpPr>
          <p:cNvPr id="9" name="Rectangle 3"/>
          <p:cNvSpPr>
            <a:spLocks/>
          </p:cNvSpPr>
          <p:nvPr/>
        </p:nvSpPr>
        <p:spPr bwMode="auto">
          <a:xfrm>
            <a:off x="1327150" y="1341438"/>
            <a:ext cx="9720263" cy="2066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lstStyle>
            <a:lvl1pPr>
              <a:lnSpc>
                <a:spcPct val="90000"/>
              </a:lnSpc>
              <a:spcBef>
                <a:spcPts val="1000"/>
              </a:spcBef>
              <a:buClr>
                <a:srgbClr val="000000"/>
              </a:buClr>
              <a:buSzPct val="100000"/>
              <a:buFont typeface="Arial" panose="020B0604020202020204" pitchFamily="34" charset="0"/>
              <a:buChar char="•"/>
              <a:defRPr sz="2800">
                <a:solidFill>
                  <a:schemeClr val="tx1"/>
                </a:solidFill>
                <a:latin typeface="Lucida Grande" charset="0"/>
                <a:ea typeface="Heiti TC Light" charset="0"/>
                <a:cs typeface="Heiti TC Light" charset="0"/>
                <a:sym typeface="Lucida Grande" charset="0"/>
              </a:defRPr>
            </a:lvl1pPr>
            <a:lvl2pPr marL="647700" indent="-228600">
              <a:lnSpc>
                <a:spcPct val="90000"/>
              </a:lnSpc>
              <a:spcBef>
                <a:spcPts val="500"/>
              </a:spcBef>
              <a:buClr>
                <a:srgbClr val="000000"/>
              </a:buClr>
              <a:buSzPct val="100000"/>
              <a:buFont typeface="Arial" panose="020B0604020202020204" pitchFamily="34" charset="0"/>
              <a:buChar char="•"/>
              <a:defRPr sz="2400">
                <a:solidFill>
                  <a:schemeClr val="tx1"/>
                </a:solidFill>
                <a:latin typeface="Lucida Grande" charset="0"/>
                <a:ea typeface="Heiti TC Light" charset="0"/>
                <a:cs typeface="Heiti TC Light" charset="0"/>
                <a:sym typeface="Lucida Grande" charset="0"/>
              </a:defRPr>
            </a:lvl2pPr>
            <a:lvl3pPr marL="1104900" indent="-228600">
              <a:lnSpc>
                <a:spcPct val="90000"/>
              </a:lnSpc>
              <a:spcBef>
                <a:spcPts val="500"/>
              </a:spcBef>
              <a:buClr>
                <a:srgbClr val="000000"/>
              </a:buClr>
              <a:buSzPct val="100000"/>
              <a:buFont typeface="Arial" panose="020B0604020202020204" pitchFamily="34" charset="0"/>
              <a:buChar char="•"/>
              <a:defRPr sz="2000">
                <a:solidFill>
                  <a:schemeClr val="tx1"/>
                </a:solidFill>
                <a:latin typeface="Lucida Grande" charset="0"/>
                <a:ea typeface="Heiti TC Light" charset="0"/>
                <a:cs typeface="Heiti TC Light" charset="0"/>
                <a:sym typeface="Lucida Grande" charset="0"/>
              </a:defRPr>
            </a:lvl3pPr>
            <a:lvl4pPr marL="1562100" indent="-228600">
              <a:lnSpc>
                <a:spcPct val="90000"/>
              </a:lnSpc>
              <a:spcBef>
                <a:spcPts val="500"/>
              </a:spcBef>
              <a:buClr>
                <a:srgbClr val="000000"/>
              </a:buClr>
              <a:buSzPct val="100000"/>
              <a:buFont typeface="Arial" panose="020B0604020202020204" pitchFamily="34" charset="0"/>
              <a:buChar char="•"/>
              <a:defRPr>
                <a:solidFill>
                  <a:schemeClr val="tx1"/>
                </a:solidFill>
                <a:latin typeface="Lucida Grande" charset="0"/>
                <a:ea typeface="Heiti TC Light" charset="0"/>
                <a:cs typeface="Heiti TC Light" charset="0"/>
                <a:sym typeface="Lucida Grande" charset="0"/>
              </a:defRPr>
            </a:lvl4pPr>
            <a:lvl5pPr marL="2019300" indent="-228600">
              <a:lnSpc>
                <a:spcPct val="90000"/>
              </a:lnSpc>
              <a:spcBef>
                <a:spcPts val="500"/>
              </a:spcBef>
              <a:buClr>
                <a:srgbClr val="000000"/>
              </a:buClr>
              <a:buSzPct val="100000"/>
              <a:buFont typeface="Arial" panose="020B0604020202020204" pitchFamily="34" charset="0"/>
              <a:buChar char="•"/>
              <a:defRPr>
                <a:solidFill>
                  <a:schemeClr val="tx1"/>
                </a:solidFill>
                <a:latin typeface="Lucida Grande" charset="0"/>
                <a:ea typeface="Heiti TC Light" charset="0"/>
                <a:cs typeface="Heiti TC Light" charset="0"/>
                <a:sym typeface="Lucida Grande" charset="0"/>
              </a:defRPr>
            </a:lvl5pPr>
            <a:lvl6pPr marL="2476500" indent="-228600" eaLnBrk="0" fontAlgn="base" hangingPunct="0">
              <a:lnSpc>
                <a:spcPct val="90000"/>
              </a:lnSpc>
              <a:spcBef>
                <a:spcPts val="500"/>
              </a:spcBef>
              <a:spcAft>
                <a:spcPct val="0"/>
              </a:spcAft>
              <a:buClr>
                <a:srgbClr val="000000"/>
              </a:buClr>
              <a:buSzPct val="100000"/>
              <a:buFont typeface="Arial" panose="020B0604020202020204" pitchFamily="34" charset="0"/>
              <a:buChar char="•"/>
              <a:defRPr>
                <a:solidFill>
                  <a:schemeClr val="tx1"/>
                </a:solidFill>
                <a:latin typeface="Lucida Grande" charset="0"/>
                <a:ea typeface="Heiti TC Light" charset="0"/>
                <a:cs typeface="Heiti TC Light" charset="0"/>
                <a:sym typeface="Lucida Grande" charset="0"/>
              </a:defRPr>
            </a:lvl6pPr>
            <a:lvl7pPr marL="2933700" indent="-228600" eaLnBrk="0" fontAlgn="base" hangingPunct="0">
              <a:lnSpc>
                <a:spcPct val="90000"/>
              </a:lnSpc>
              <a:spcBef>
                <a:spcPts val="500"/>
              </a:spcBef>
              <a:spcAft>
                <a:spcPct val="0"/>
              </a:spcAft>
              <a:buClr>
                <a:srgbClr val="000000"/>
              </a:buClr>
              <a:buSzPct val="100000"/>
              <a:buFont typeface="Arial" panose="020B0604020202020204" pitchFamily="34" charset="0"/>
              <a:buChar char="•"/>
              <a:defRPr>
                <a:solidFill>
                  <a:schemeClr val="tx1"/>
                </a:solidFill>
                <a:latin typeface="Lucida Grande" charset="0"/>
                <a:ea typeface="Heiti TC Light" charset="0"/>
                <a:cs typeface="Heiti TC Light" charset="0"/>
                <a:sym typeface="Lucida Grande" charset="0"/>
              </a:defRPr>
            </a:lvl7pPr>
            <a:lvl8pPr marL="3390900" indent="-228600" eaLnBrk="0" fontAlgn="base" hangingPunct="0">
              <a:lnSpc>
                <a:spcPct val="90000"/>
              </a:lnSpc>
              <a:spcBef>
                <a:spcPts val="500"/>
              </a:spcBef>
              <a:spcAft>
                <a:spcPct val="0"/>
              </a:spcAft>
              <a:buClr>
                <a:srgbClr val="000000"/>
              </a:buClr>
              <a:buSzPct val="100000"/>
              <a:buFont typeface="Arial" panose="020B0604020202020204" pitchFamily="34" charset="0"/>
              <a:buChar char="•"/>
              <a:defRPr>
                <a:solidFill>
                  <a:schemeClr val="tx1"/>
                </a:solidFill>
                <a:latin typeface="Lucida Grande" charset="0"/>
                <a:ea typeface="Heiti TC Light" charset="0"/>
                <a:cs typeface="Heiti TC Light" charset="0"/>
                <a:sym typeface="Lucida Grande" charset="0"/>
              </a:defRPr>
            </a:lvl8pPr>
            <a:lvl9pPr marL="3848100" indent="-228600" eaLnBrk="0" fontAlgn="base" hangingPunct="0">
              <a:lnSpc>
                <a:spcPct val="90000"/>
              </a:lnSpc>
              <a:spcBef>
                <a:spcPts val="500"/>
              </a:spcBef>
              <a:spcAft>
                <a:spcPct val="0"/>
              </a:spcAft>
              <a:buClr>
                <a:srgbClr val="000000"/>
              </a:buClr>
              <a:buSzPct val="100000"/>
              <a:buFont typeface="Arial" panose="020B0604020202020204" pitchFamily="34" charset="0"/>
              <a:buChar char="•"/>
              <a:defRPr>
                <a:solidFill>
                  <a:schemeClr val="tx1"/>
                </a:solidFill>
                <a:latin typeface="Lucida Grande" charset="0"/>
                <a:ea typeface="Heiti TC Light" charset="0"/>
                <a:cs typeface="Heiti TC Light" charset="0"/>
                <a:sym typeface="Lucida Grande" charset="0"/>
              </a:defRPr>
            </a:lvl9pPr>
          </a:lstStyle>
          <a:p>
            <a:pPr eaLnBrk="1" hangingPunct="1">
              <a:lnSpc>
                <a:spcPct val="100000"/>
              </a:lnSpc>
              <a:spcBef>
                <a:spcPct val="0"/>
              </a:spcBef>
              <a:buClrTx/>
              <a:buSzTx/>
              <a:buFontTx/>
              <a:buNone/>
              <a:defRPr/>
            </a:pPr>
            <a:r>
              <a:rPr lang="en-US" altLang="zh-TW" sz="8800" dirty="0">
                <a:solidFill>
                  <a:srgbClr val="1A1A1A"/>
                </a:solidFill>
                <a:latin typeface="MakestencilAlp" panose="00000400000000000000" pitchFamily="2" charset="0"/>
                <a:ea typeface="新細明體" panose="02020500000000000000" pitchFamily="18" charset="-120"/>
                <a:sym typeface="MakestencilAlp" panose="00000400000000000000" pitchFamily="2" charset="0"/>
              </a:rPr>
              <a:t>T</a:t>
            </a:r>
            <a:r>
              <a:rPr lang="en-US" altLang="zh-TW" sz="8800" dirty="0">
                <a:solidFill>
                  <a:schemeClr val="accent6">
                    <a:lumMod val="60000"/>
                    <a:lumOff val="40000"/>
                  </a:schemeClr>
                </a:solidFill>
                <a:latin typeface="MakestencilAlp" panose="00000400000000000000" pitchFamily="2" charset="0"/>
                <a:ea typeface="新細明體" panose="02020500000000000000" pitchFamily="18" charset="-120"/>
                <a:sym typeface="MakestencilAlp" panose="00000400000000000000" pitchFamily="2" charset="0"/>
              </a:rPr>
              <a:t>a</a:t>
            </a:r>
            <a:r>
              <a:rPr lang="en-US" altLang="zh-TW" sz="8800" dirty="0">
                <a:solidFill>
                  <a:srgbClr val="1A1A1A"/>
                </a:solidFill>
                <a:latin typeface="MakestencilAlp" panose="00000400000000000000" pitchFamily="2" charset="0"/>
                <a:ea typeface="新細明體" panose="02020500000000000000" pitchFamily="18" charset="-120"/>
                <a:sym typeface="MakestencilAlp" panose="00000400000000000000" pitchFamily="2" charset="0"/>
              </a:rPr>
              <a:t>i</a:t>
            </a:r>
            <a:r>
              <a:rPr lang="en-US" altLang="zh-TW" sz="8800" dirty="0">
                <a:solidFill>
                  <a:schemeClr val="bg2">
                    <a:lumMod val="60000"/>
                    <a:lumOff val="40000"/>
                  </a:schemeClr>
                </a:solidFill>
                <a:latin typeface="MakestencilAlp" panose="00000400000000000000" pitchFamily="2" charset="0"/>
                <a:ea typeface="新細明體" panose="02020500000000000000" pitchFamily="18" charset="-120"/>
                <a:sym typeface="MakestencilAlp" panose="00000400000000000000" pitchFamily="2" charset="0"/>
              </a:rPr>
              <a:t>w</a:t>
            </a:r>
            <a:r>
              <a:rPr lang="en-US" altLang="zh-TW" sz="8800" dirty="0">
                <a:solidFill>
                  <a:srgbClr val="92D050"/>
                </a:solidFill>
                <a:latin typeface="MakestencilAlp" panose="00000400000000000000" pitchFamily="2" charset="0"/>
                <a:ea typeface="新細明體" panose="02020500000000000000" pitchFamily="18" charset="-120"/>
                <a:sym typeface="MakestencilAlp" panose="00000400000000000000" pitchFamily="2" charset="0"/>
              </a:rPr>
              <a:t>a</a:t>
            </a:r>
            <a:r>
              <a:rPr lang="en-US" altLang="zh-TW" sz="8800" dirty="0">
                <a:solidFill>
                  <a:schemeClr val="accent6">
                    <a:lumMod val="60000"/>
                    <a:lumOff val="40000"/>
                  </a:schemeClr>
                </a:solidFill>
                <a:latin typeface="MakestencilAlp" panose="00000400000000000000" pitchFamily="2" charset="0"/>
                <a:ea typeface="新細明體" panose="02020500000000000000" pitchFamily="18" charset="-120"/>
                <a:sym typeface="MakestencilAlp" panose="00000400000000000000" pitchFamily="2" charset="0"/>
              </a:rPr>
              <a:t>n</a:t>
            </a:r>
            <a:r>
              <a:rPr lang="en-US" altLang="zh-TW" sz="8800" dirty="0" smtClean="0">
                <a:latin typeface="CABNDWeb-Bold" panose="02000000000000000000" pitchFamily="2" charset="0"/>
                <a:ea typeface="新細明體" panose="02020500000000000000" pitchFamily="18" charset="-120"/>
                <a:sym typeface="MakestencilAlp" panose="00000400000000000000" pitchFamily="2" charset="0"/>
              </a:rPr>
              <a:t> NPO Self-Regulation Alliance</a:t>
            </a:r>
            <a:endParaRPr lang="en-US" altLang="zh-TW" sz="8800" b="1" dirty="0" smtClean="0">
              <a:latin typeface="CABNDWeb-Bold" panose="02000000000000000000" pitchFamily="2" charset="0"/>
              <a:ea typeface="新細明體" panose="02020500000000000000" pitchFamily="18" charset="-120"/>
              <a:sym typeface="MakestencilAlp" panose="00000400000000000000" pitchFamily="2" charset="0"/>
            </a:endParaRPr>
          </a:p>
        </p:txBody>
      </p:sp>
      <p:pic>
        <p:nvPicPr>
          <p:cNvPr id="4101" name="圖片 35"/>
          <p:cNvPicPr>
            <a:picLocks noChangeAspect="1"/>
          </p:cNvPicPr>
          <p:nvPr/>
        </p:nvPicPr>
        <p:blipFill>
          <a:blip r:embed="rId3" cstate="print"/>
          <a:srcRect/>
          <a:stretch>
            <a:fillRect/>
          </a:stretch>
        </p:blipFill>
        <p:spPr bwMode="auto">
          <a:xfrm>
            <a:off x="11488738" y="304800"/>
            <a:ext cx="514350" cy="504825"/>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p:cNvSpPr>
            <a:spLocks noGrp="1"/>
          </p:cNvSpPr>
          <p:nvPr>
            <p:ph type="sldNum" sz="quarter" idx="10"/>
          </p:nvPr>
        </p:nvSpPr>
        <p:spPr>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fld id="{3326501F-5B87-41DB-8AE3-BFBABCF51E4E}" type="slidenum">
              <a:rPr lang="en-US" altLang="zh-TW"/>
              <a:pPr/>
              <a:t>2</a:t>
            </a:fld>
            <a:endParaRPr lang="en-US" altLang="zh-TW"/>
          </a:p>
        </p:txBody>
      </p:sp>
      <p:pic>
        <p:nvPicPr>
          <p:cNvPr id="5" name="我的影片.avi">
            <a:hlinkClick r:id="" action="ppaction://media"/>
          </p:cNvPr>
          <p:cNvPicPr>
            <a:picLocks noChangeAspect="1"/>
          </p:cNvPicPr>
          <p:nvPr>
            <a:videoFile r:link="rId2"/>
            <p:extLst>
              <p:ext uri="{DAA4B4D4-6D71-4841-9C94-3DE7FCFB9230}">
                <p14:media xmlns:p14="http://schemas.microsoft.com/office/powerpoint/2010/main" r:link="rId1"/>
              </p:ext>
            </p:extLst>
          </p:nvPr>
        </p:nvPicPr>
        <p:blipFill>
          <a:blip r:embed="rId5" cstate="print"/>
          <a:srcRect/>
          <a:stretch>
            <a:fillRect/>
          </a:stretch>
        </p:blipFill>
        <p:spPr bwMode="auto">
          <a:xfrm>
            <a:off x="44450" y="0"/>
            <a:ext cx="12103100" cy="6858000"/>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nodeType="clickPar">
                      <p:stCondLst>
                        <p:cond delay="0"/>
                      </p:stCondLst>
                      <p:childTnLst>
                        <p:par>
                          <p:cTn id="4" fill="hold" nodeType="withGroup">
                            <p:stCondLst>
                              <p:cond delay="0"/>
                            </p:stCondLst>
                            <p:childTnLst>
                              <p:par>
                                <p:cTn id="5" presetID="2" presetClass="mediacall" presetSubtype="0" fill="hold" nodeType="clickEffect">
                                  <p:stCondLst>
                                    <p:cond delay="0"/>
                                  </p:stCondLst>
                                  <p:childTnLst>
                                    <p:cmd type="call" cmd="togglePause">
                                      <p:cBhvr>
                                        <p:cTn id="6" dur="1" fill="hold"/>
                                        <p:tgtEl>
                                          <p:spTgt spid="5"/>
                                        </p:tgtEl>
                                      </p:cBhvr>
                                    </p:cmd>
                                  </p:childTnLst>
                                </p:cTn>
                              </p:par>
                            </p:childTnLst>
                          </p:cTn>
                        </p:par>
                      </p:childTnLst>
                    </p:cTn>
                  </p:par>
                </p:childTnLst>
              </p:cTn>
              <p:nextCondLst>
                <p:cond evt="onClick" delay="0">
                  <p:tgtEl>
                    <p:spTgt spid="5"/>
                  </p:tgtEl>
                </p:cond>
              </p:nextCondLst>
            </p:seq>
            <p:video>
              <p:cMediaNode vol="80000">
                <p:cTn id="7" fill="hold" display="0">
                  <p:stCondLst>
                    <p:cond delay="indefinite"/>
                  </p:stCondLst>
                </p:cTn>
                <p:tgtEl>
                  <p:spTgt spid="5"/>
                </p:tgtEl>
              </p:cMediaNode>
            </p:vide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ext Box 2"/>
          <p:cNvSpPr txBox="1">
            <a:spLocks noChangeArrowheads="1"/>
          </p:cNvSpPr>
          <p:nvPr/>
        </p:nvSpPr>
        <p:spPr bwMode="auto">
          <a:xfrm>
            <a:off x="11071225" y="6454775"/>
            <a:ext cx="282575" cy="266700"/>
          </a:xfrm>
          <a:prstGeom prst="rect">
            <a:avLst/>
          </a:prstGeom>
          <a:noFill/>
          <a:ln w="12700">
            <a:noFill/>
            <a:miter lim="800000"/>
            <a:headEnd/>
            <a:tailEnd/>
          </a:ln>
          <a:effectLst/>
        </p:spPr>
        <p:txBody>
          <a:bodyPr wrap="none" anchor="ctr"/>
          <a:lstStyle/>
          <a:p>
            <a:pPr algn="r" eaLnBrk="1" hangingPunct="1"/>
            <a:fld id="{CDEA5A87-C06E-4475-970D-BB249AAAA462}" type="slidenum">
              <a:rPr lang="en-US" altLang="zh-TW" sz="1200">
                <a:solidFill>
                  <a:srgbClr val="878787"/>
                </a:solidFill>
                <a:latin typeface="Lucida Grande" charset="0"/>
                <a:ea typeface="新細明體" pitchFamily="18" charset="-120"/>
                <a:sym typeface="Lucida Grande" charset="0"/>
              </a:rPr>
              <a:pPr algn="r" eaLnBrk="1" hangingPunct="1"/>
              <a:t>3</a:t>
            </a:fld>
            <a:endParaRPr lang="en-US" altLang="zh-TW" sz="1200">
              <a:solidFill>
                <a:srgbClr val="878787"/>
              </a:solidFill>
              <a:latin typeface="Lucida Grande" charset="0"/>
              <a:ea typeface="新細明體" pitchFamily="18" charset="-120"/>
              <a:sym typeface="Lucida Grande" charset="0"/>
            </a:endParaRPr>
          </a:p>
        </p:txBody>
      </p:sp>
      <p:sp>
        <p:nvSpPr>
          <p:cNvPr id="6147" name="Oval 3"/>
          <p:cNvSpPr>
            <a:spLocks/>
          </p:cNvSpPr>
          <p:nvPr/>
        </p:nvSpPr>
        <p:spPr bwMode="auto">
          <a:xfrm rot="18358">
            <a:off x="2422525" y="1790700"/>
            <a:ext cx="2473325" cy="2473325"/>
          </a:xfrm>
          <a:prstGeom prst="ellipse">
            <a:avLst/>
          </a:prstGeom>
          <a:solidFill>
            <a:schemeClr val="accent1">
              <a:alpha val="79999"/>
            </a:schemeClr>
          </a:solidFill>
          <a:ln w="25400">
            <a:noFill/>
            <a:miter lim="800000"/>
            <a:headEnd/>
            <a:tailEnd/>
          </a:ln>
        </p:spPr>
        <p:txBody>
          <a:bodyPr lIns="0" tIns="0" rIns="0" bIns="0"/>
          <a:lstStyle/>
          <a:p>
            <a:pPr algn="ctr" eaLnBrk="1" hangingPunct="1"/>
            <a:endParaRPr lang="zh-TW" altLang="en-US">
              <a:ea typeface="新細明體" pitchFamily="18" charset="-120"/>
            </a:endParaRPr>
          </a:p>
        </p:txBody>
      </p:sp>
      <p:sp>
        <p:nvSpPr>
          <p:cNvPr id="6148" name="Oval 4"/>
          <p:cNvSpPr>
            <a:spLocks/>
          </p:cNvSpPr>
          <p:nvPr/>
        </p:nvSpPr>
        <p:spPr bwMode="auto">
          <a:xfrm>
            <a:off x="4760913" y="1920875"/>
            <a:ext cx="1971675" cy="1970088"/>
          </a:xfrm>
          <a:prstGeom prst="ellipse">
            <a:avLst/>
          </a:prstGeom>
          <a:solidFill>
            <a:srgbClr val="CED325">
              <a:alpha val="79999"/>
            </a:srgbClr>
          </a:solidFill>
          <a:ln w="25400">
            <a:noFill/>
            <a:miter lim="800000"/>
            <a:headEnd/>
            <a:tailEnd/>
          </a:ln>
        </p:spPr>
        <p:txBody>
          <a:bodyPr lIns="0" tIns="0" rIns="0" bIns="0"/>
          <a:lstStyle/>
          <a:p>
            <a:pPr algn="ctr" eaLnBrk="1" hangingPunct="1"/>
            <a:endParaRPr lang="zh-TW" altLang="en-US">
              <a:ea typeface="新細明體" pitchFamily="18" charset="-120"/>
            </a:endParaRPr>
          </a:p>
        </p:txBody>
      </p:sp>
      <p:sp>
        <p:nvSpPr>
          <p:cNvPr id="6149" name="Oval 5"/>
          <p:cNvSpPr>
            <a:spLocks/>
          </p:cNvSpPr>
          <p:nvPr/>
        </p:nvSpPr>
        <p:spPr bwMode="auto">
          <a:xfrm>
            <a:off x="4117975" y="3716338"/>
            <a:ext cx="2446338" cy="2428875"/>
          </a:xfrm>
          <a:prstGeom prst="ellipse">
            <a:avLst/>
          </a:prstGeom>
          <a:solidFill>
            <a:srgbClr val="516BFE">
              <a:alpha val="70195"/>
            </a:srgbClr>
          </a:solidFill>
          <a:ln w="9525">
            <a:noFill/>
            <a:round/>
            <a:headEnd/>
            <a:tailEnd/>
          </a:ln>
        </p:spPr>
        <p:txBody>
          <a:bodyPr lIns="0" tIns="0" rIns="0" bIns="0"/>
          <a:lstStyle/>
          <a:p>
            <a:pPr algn="ctr" eaLnBrk="1" hangingPunct="1"/>
            <a:endParaRPr lang="zh-TW" altLang="en-US">
              <a:ea typeface="新細明體" pitchFamily="18" charset="-120"/>
            </a:endParaRPr>
          </a:p>
        </p:txBody>
      </p:sp>
      <p:sp>
        <p:nvSpPr>
          <p:cNvPr id="6150" name="Rectangle 6"/>
          <p:cNvSpPr>
            <a:spLocks/>
          </p:cNvSpPr>
          <p:nvPr/>
        </p:nvSpPr>
        <p:spPr bwMode="auto">
          <a:xfrm>
            <a:off x="2819400" y="2135188"/>
            <a:ext cx="1200150" cy="739775"/>
          </a:xfrm>
          <a:prstGeom prst="rect">
            <a:avLst/>
          </a:prstGeom>
          <a:noFill/>
          <a:ln w="12700">
            <a:noFill/>
            <a:miter lim="800000"/>
            <a:headEnd/>
            <a:tailEnd/>
          </a:ln>
        </p:spPr>
        <p:txBody>
          <a:bodyPr wrap="none" lIns="0" tIns="0" rIns="0" bIns="0">
            <a:spAutoFit/>
          </a:bodyPr>
          <a:lstStyle/>
          <a:p>
            <a:pPr eaLnBrk="1" hangingPunct="1"/>
            <a:r>
              <a:rPr lang="en-US" altLang="zh-TW" sz="2400" b="1">
                <a:solidFill>
                  <a:srgbClr val="FFFFFF"/>
                </a:solidFill>
                <a:latin typeface="CABNDWeb-Bold" pitchFamily="2" charset="0"/>
                <a:ea typeface="新細明體" pitchFamily="18" charset="-120"/>
                <a:cs typeface="Helvetica" pitchFamily="34" charset="0"/>
                <a:sym typeface="Helvetica" pitchFamily="34" charset="0"/>
              </a:rPr>
              <a:t>Donating </a:t>
            </a:r>
          </a:p>
          <a:p>
            <a:pPr eaLnBrk="1" hangingPunct="1"/>
            <a:r>
              <a:rPr lang="en-US" altLang="zh-TW" sz="2400" b="1">
                <a:solidFill>
                  <a:srgbClr val="FFFFFF"/>
                </a:solidFill>
                <a:latin typeface="CABNDWeb-Bold" pitchFamily="2" charset="0"/>
                <a:ea typeface="新細明體" pitchFamily="18" charset="-120"/>
                <a:cs typeface="Helvetica" pitchFamily="34" charset="0"/>
                <a:sym typeface="Helvetica" pitchFamily="34" charset="0"/>
              </a:rPr>
              <a:t>Money</a:t>
            </a:r>
          </a:p>
        </p:txBody>
      </p:sp>
      <p:sp>
        <p:nvSpPr>
          <p:cNvPr id="6151" name="Rectangle 7"/>
          <p:cNvSpPr>
            <a:spLocks/>
          </p:cNvSpPr>
          <p:nvPr/>
        </p:nvSpPr>
        <p:spPr bwMode="auto">
          <a:xfrm>
            <a:off x="2814638" y="2792413"/>
            <a:ext cx="903287" cy="615950"/>
          </a:xfrm>
          <a:prstGeom prst="rect">
            <a:avLst/>
          </a:prstGeom>
          <a:noFill/>
          <a:ln w="12700">
            <a:noFill/>
            <a:miter lim="800000"/>
            <a:headEnd/>
            <a:tailEnd/>
          </a:ln>
        </p:spPr>
        <p:txBody>
          <a:bodyPr wrap="none" lIns="0" tIns="0" rIns="0" bIns="0">
            <a:spAutoFit/>
          </a:bodyPr>
          <a:lstStyle/>
          <a:p>
            <a:pPr eaLnBrk="1" hangingPunct="1"/>
            <a:r>
              <a:rPr lang="en-US" altLang="zh-TW" sz="4000">
                <a:solidFill>
                  <a:srgbClr val="241890"/>
                </a:solidFill>
                <a:latin typeface="Impact" pitchFamily="34" charset="0"/>
                <a:ea typeface="新細明體" pitchFamily="18" charset="-120"/>
                <a:sym typeface="Impact" pitchFamily="34" charset="0"/>
              </a:rPr>
              <a:t>38%</a:t>
            </a:r>
          </a:p>
        </p:txBody>
      </p:sp>
      <p:sp>
        <p:nvSpPr>
          <p:cNvPr id="6152" name="Rectangle 8"/>
          <p:cNvSpPr>
            <a:spLocks/>
          </p:cNvSpPr>
          <p:nvPr/>
        </p:nvSpPr>
        <p:spPr bwMode="auto">
          <a:xfrm>
            <a:off x="3883025" y="2865438"/>
            <a:ext cx="782638" cy="431800"/>
          </a:xfrm>
          <a:prstGeom prst="rect">
            <a:avLst/>
          </a:prstGeom>
          <a:noFill/>
          <a:ln w="12700">
            <a:noFill/>
            <a:miter lim="800000"/>
            <a:headEnd/>
            <a:tailEnd/>
          </a:ln>
        </p:spPr>
        <p:txBody>
          <a:bodyPr wrap="none" lIns="0" tIns="0" rIns="0" bIns="0">
            <a:spAutoFit/>
          </a:bodyPr>
          <a:lstStyle/>
          <a:p>
            <a:pPr eaLnBrk="1" hangingPunct="1"/>
            <a:r>
              <a:rPr lang="en-US" altLang="zh-TW" sz="1400">
                <a:solidFill>
                  <a:schemeClr val="tx1"/>
                </a:solidFill>
                <a:latin typeface="CABNDWeb-Bold" pitchFamily="2" charset="0"/>
                <a:ea typeface="新細明體" pitchFamily="18" charset="-120"/>
                <a:cs typeface="Helvetica" pitchFamily="34" charset="0"/>
                <a:sym typeface="Helvetica" pitchFamily="34" charset="0"/>
              </a:rPr>
              <a:t>of the </a:t>
            </a:r>
          </a:p>
          <a:p>
            <a:pPr eaLnBrk="1" hangingPunct="1"/>
            <a:r>
              <a:rPr lang="en-US" altLang="zh-TW" sz="1400">
                <a:solidFill>
                  <a:schemeClr val="tx1"/>
                </a:solidFill>
                <a:latin typeface="CABNDWeb-Bold" pitchFamily="2" charset="0"/>
                <a:ea typeface="新細明體" pitchFamily="18" charset="-120"/>
                <a:cs typeface="Helvetica" pitchFamily="34" charset="0"/>
                <a:sym typeface="Helvetica" pitchFamily="34" charset="0"/>
              </a:rPr>
              <a:t>population</a:t>
            </a:r>
          </a:p>
        </p:txBody>
      </p:sp>
      <p:grpSp>
        <p:nvGrpSpPr>
          <p:cNvPr id="6153" name="Group 11"/>
          <p:cNvGrpSpPr>
            <a:grpSpLocks/>
          </p:cNvGrpSpPr>
          <p:nvPr/>
        </p:nvGrpSpPr>
        <p:grpSpPr bwMode="auto">
          <a:xfrm>
            <a:off x="2427288" y="3244850"/>
            <a:ext cx="1608137" cy="600075"/>
            <a:chOff x="0" y="0"/>
            <a:chExt cx="1112" cy="392"/>
          </a:xfrm>
        </p:grpSpPr>
        <p:sp>
          <p:nvSpPr>
            <p:cNvPr id="6177" name="Freeform 9"/>
            <p:cNvSpPr>
              <a:spLocks/>
            </p:cNvSpPr>
            <p:nvPr/>
          </p:nvSpPr>
          <p:spPr bwMode="auto">
            <a:xfrm>
              <a:off x="152" y="72"/>
              <a:ext cx="736" cy="288"/>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1600" h="21600">
                  <a:moveTo>
                    <a:pt x="4070" y="5082"/>
                  </a:moveTo>
                  <a:lnTo>
                    <a:pt x="17530" y="0"/>
                  </a:lnTo>
                  <a:lnTo>
                    <a:pt x="1565" y="15247"/>
                  </a:lnTo>
                  <a:lnTo>
                    <a:pt x="19722" y="11435"/>
                  </a:lnTo>
                  <a:lnTo>
                    <a:pt x="0" y="8894"/>
                  </a:lnTo>
                  <a:lnTo>
                    <a:pt x="21600" y="6353"/>
                  </a:lnTo>
                  <a:lnTo>
                    <a:pt x="2191" y="21600"/>
                  </a:lnTo>
                </a:path>
              </a:pathLst>
            </a:custGeom>
            <a:noFill/>
            <a:ln w="12700" cap="flat">
              <a:noFill/>
              <a:miter lim="800000"/>
              <a:headEnd type="none" w="med" len="med"/>
              <a:tailEnd type="none" w="med" len="med"/>
            </a:ln>
          </p:spPr>
          <p:txBody>
            <a:bodyPr lIns="0" tIns="0" rIns="0" bIns="0"/>
            <a:lstStyle/>
            <a:p>
              <a:endParaRPr lang="zh-TW" altLang="en-US"/>
            </a:p>
          </p:txBody>
        </p:sp>
        <p:pic>
          <p:nvPicPr>
            <p:cNvPr id="6178" name="Picture 10"/>
            <p:cNvPicPr>
              <a:picLocks noChangeArrowheads="1"/>
            </p:cNvPicPr>
            <p:nvPr/>
          </p:nvPicPr>
          <p:blipFill>
            <a:blip r:embed="rId3" cstate="print"/>
            <a:srcRect/>
            <a:stretch>
              <a:fillRect/>
            </a:stretch>
          </p:blipFill>
          <p:spPr bwMode="auto">
            <a:xfrm>
              <a:off x="0" y="0"/>
              <a:ext cx="1112" cy="392"/>
            </a:xfrm>
            <a:prstGeom prst="rect">
              <a:avLst/>
            </a:prstGeom>
            <a:noFill/>
            <a:ln w="12700">
              <a:noFill/>
              <a:miter lim="800000"/>
              <a:headEnd/>
              <a:tailEnd/>
            </a:ln>
          </p:spPr>
        </p:pic>
      </p:grpSp>
      <p:sp>
        <p:nvSpPr>
          <p:cNvPr id="6154" name="Rectangle 16"/>
          <p:cNvSpPr>
            <a:spLocks/>
          </p:cNvSpPr>
          <p:nvPr/>
        </p:nvSpPr>
        <p:spPr bwMode="auto">
          <a:xfrm>
            <a:off x="5302250" y="2138363"/>
            <a:ext cx="801688" cy="246062"/>
          </a:xfrm>
          <a:prstGeom prst="rect">
            <a:avLst/>
          </a:prstGeom>
          <a:noFill/>
          <a:ln w="12700">
            <a:noFill/>
            <a:miter lim="800000"/>
            <a:headEnd/>
            <a:tailEnd/>
          </a:ln>
        </p:spPr>
        <p:txBody>
          <a:bodyPr wrap="none" lIns="0" tIns="0" rIns="0" bIns="0">
            <a:spAutoFit/>
          </a:bodyPr>
          <a:lstStyle/>
          <a:p>
            <a:pPr eaLnBrk="1" hangingPunct="1"/>
            <a:r>
              <a:rPr lang="en-US" altLang="zh-TW" sz="1600">
                <a:solidFill>
                  <a:schemeClr val="tx1"/>
                </a:solidFill>
                <a:latin typeface="CABNDWeb-Bold" pitchFamily="2" charset="0"/>
                <a:ea typeface="新細明體" pitchFamily="18" charset="-120"/>
                <a:cs typeface="Helvetica" pitchFamily="34" charset="0"/>
                <a:sym typeface="Helvetica" pitchFamily="34" charset="0"/>
              </a:rPr>
              <a:t>Donate to</a:t>
            </a:r>
          </a:p>
        </p:txBody>
      </p:sp>
      <p:sp>
        <p:nvSpPr>
          <p:cNvPr id="6155" name="Rectangle 17"/>
          <p:cNvSpPr>
            <a:spLocks/>
          </p:cNvSpPr>
          <p:nvPr/>
        </p:nvSpPr>
        <p:spPr bwMode="auto">
          <a:xfrm>
            <a:off x="5054600" y="2390775"/>
            <a:ext cx="1689100" cy="1371600"/>
          </a:xfrm>
          <a:prstGeom prst="rect">
            <a:avLst/>
          </a:prstGeom>
          <a:noFill/>
          <a:ln w="12700">
            <a:noFill/>
            <a:miter lim="800000"/>
            <a:headEnd/>
            <a:tailEnd/>
          </a:ln>
        </p:spPr>
        <p:txBody>
          <a:bodyPr lIns="0" tIns="0" rIns="0" bIns="0"/>
          <a:lstStyle/>
          <a:p>
            <a:pPr eaLnBrk="1" hangingPunct="1"/>
            <a:r>
              <a:rPr lang="en-US" altLang="zh-TW" sz="2400" b="1">
                <a:solidFill>
                  <a:schemeClr val="tx1"/>
                </a:solidFill>
                <a:latin typeface="CABNDWeb-Bold" pitchFamily="2" charset="0"/>
                <a:ea typeface="新細明體" pitchFamily="18" charset="-120"/>
                <a:cs typeface="Helvetica" pitchFamily="34" charset="0"/>
                <a:sym typeface="Helvetica" pitchFamily="34" charset="0"/>
              </a:rPr>
              <a:t>Religious groups</a:t>
            </a:r>
          </a:p>
          <a:p>
            <a:pPr eaLnBrk="1" hangingPunct="1"/>
            <a:r>
              <a:rPr lang="en-US" altLang="zh-TW" sz="3600">
                <a:solidFill>
                  <a:srgbClr val="FFFFFF"/>
                </a:solidFill>
                <a:latin typeface="Impact" pitchFamily="34" charset="0"/>
                <a:ea typeface="新細明體" pitchFamily="18" charset="-120"/>
                <a:cs typeface="Helvetica" pitchFamily="34" charset="0"/>
                <a:sym typeface="Helvetica" pitchFamily="34" charset="0"/>
              </a:rPr>
              <a:t>  50%↑</a:t>
            </a:r>
          </a:p>
        </p:txBody>
      </p:sp>
      <p:sp>
        <p:nvSpPr>
          <p:cNvPr id="6156" name="Rectangle 18"/>
          <p:cNvSpPr>
            <a:spLocks/>
          </p:cNvSpPr>
          <p:nvPr/>
        </p:nvSpPr>
        <p:spPr bwMode="auto">
          <a:xfrm>
            <a:off x="4611688" y="3998913"/>
            <a:ext cx="800100" cy="246062"/>
          </a:xfrm>
          <a:prstGeom prst="rect">
            <a:avLst/>
          </a:prstGeom>
          <a:noFill/>
          <a:ln w="12700">
            <a:noFill/>
            <a:miter lim="800000"/>
            <a:headEnd/>
            <a:tailEnd/>
          </a:ln>
        </p:spPr>
        <p:txBody>
          <a:bodyPr wrap="none" lIns="0" tIns="0" rIns="0" bIns="0">
            <a:spAutoFit/>
          </a:bodyPr>
          <a:lstStyle/>
          <a:p>
            <a:pPr eaLnBrk="1" hangingPunct="1"/>
            <a:r>
              <a:rPr lang="en-US" altLang="zh-TW" sz="1600">
                <a:solidFill>
                  <a:schemeClr val="tx1"/>
                </a:solidFill>
                <a:latin typeface="CABNDWeb-Bold" pitchFamily="2" charset="0"/>
                <a:ea typeface="新細明體" pitchFamily="18" charset="-120"/>
                <a:cs typeface="Helvetica" pitchFamily="34" charset="0"/>
                <a:sym typeface="Helvetica" pitchFamily="34" charset="0"/>
              </a:rPr>
              <a:t>Donate to</a:t>
            </a:r>
          </a:p>
        </p:txBody>
      </p:sp>
      <p:sp>
        <p:nvSpPr>
          <p:cNvPr id="6157" name="Rectangle 19"/>
          <p:cNvSpPr>
            <a:spLocks/>
          </p:cNvSpPr>
          <p:nvPr/>
        </p:nvSpPr>
        <p:spPr bwMode="auto">
          <a:xfrm>
            <a:off x="4527550" y="4295775"/>
            <a:ext cx="2425700" cy="1739900"/>
          </a:xfrm>
          <a:prstGeom prst="rect">
            <a:avLst/>
          </a:prstGeom>
          <a:noFill/>
          <a:ln w="12700">
            <a:noFill/>
            <a:miter lim="800000"/>
            <a:headEnd/>
            <a:tailEnd/>
          </a:ln>
        </p:spPr>
        <p:txBody>
          <a:bodyPr lIns="0" tIns="0" rIns="0" bIns="0"/>
          <a:lstStyle/>
          <a:p>
            <a:pPr eaLnBrk="1" hangingPunct="1"/>
            <a:r>
              <a:rPr lang="en-US" altLang="zh-TW" sz="2400" b="1">
                <a:solidFill>
                  <a:schemeClr val="bg1"/>
                </a:solidFill>
                <a:latin typeface="CABNDWeb-Bold" pitchFamily="2" charset="0"/>
                <a:ea typeface="新細明體" pitchFamily="18" charset="-120"/>
                <a:cs typeface="Helvetica" pitchFamily="34" charset="0"/>
                <a:sym typeface="Helvetica" pitchFamily="34" charset="0"/>
              </a:rPr>
              <a:t>Social service groups and charities</a:t>
            </a:r>
          </a:p>
          <a:p>
            <a:pPr eaLnBrk="1" hangingPunct="1"/>
            <a:r>
              <a:rPr lang="en-US" altLang="zh-TW" sz="2400" b="1">
                <a:solidFill>
                  <a:schemeClr val="bg1"/>
                </a:solidFill>
                <a:latin typeface="CABNDWeb-Bold" pitchFamily="2" charset="0"/>
                <a:ea typeface="新細明體" pitchFamily="18" charset="-120"/>
                <a:cs typeface="Helvetica" pitchFamily="34" charset="0"/>
                <a:sym typeface="Helvetica" pitchFamily="34" charset="0"/>
              </a:rPr>
              <a:t>     </a:t>
            </a:r>
            <a:r>
              <a:rPr lang="en-US" altLang="zh-TW" sz="3600">
                <a:solidFill>
                  <a:srgbClr val="FFFFFF"/>
                </a:solidFill>
                <a:latin typeface="Impact" pitchFamily="34" charset="0"/>
                <a:ea typeface="新細明體" pitchFamily="18" charset="-120"/>
                <a:cs typeface="Helvetica" pitchFamily="34" charset="0"/>
                <a:sym typeface="Helvetica" pitchFamily="34" charset="0"/>
              </a:rPr>
              <a:t>50%↑</a:t>
            </a:r>
          </a:p>
        </p:txBody>
      </p:sp>
      <p:sp>
        <p:nvSpPr>
          <p:cNvPr id="6158" name="Freeform 23"/>
          <p:cNvSpPr>
            <a:spLocks/>
          </p:cNvSpPr>
          <p:nvPr/>
        </p:nvSpPr>
        <p:spPr bwMode="auto">
          <a:xfrm>
            <a:off x="6905625" y="2809875"/>
            <a:ext cx="2035175" cy="677863"/>
          </a:xfrm>
          <a:custGeom>
            <a:avLst/>
            <a:gdLst>
              <a:gd name="T0" fmla="*/ 0 w 21600"/>
              <a:gd name="T1" fmla="*/ 2147483646 h 21600"/>
              <a:gd name="T2" fmla="*/ 2147483646 w 21600"/>
              <a:gd name="T3" fmla="*/ 2147483646 h 21600"/>
              <a:gd name="T4" fmla="*/ 2147483646 w 21600"/>
              <a:gd name="T5" fmla="*/ 2147483646 h 21600"/>
              <a:gd name="T6" fmla="*/ 2147483646 w 21600"/>
              <a:gd name="T7" fmla="*/ 2147483646 h 21600"/>
              <a:gd name="T8" fmla="*/ 2147483646 w 21600"/>
              <a:gd name="T9" fmla="*/ 0 h 21600"/>
              <a:gd name="T10" fmla="*/ 2147483646 w 21600"/>
              <a:gd name="T11" fmla="*/ 0 h 21600"/>
              <a:gd name="T12" fmla="*/ 2147483646 w 21600"/>
              <a:gd name="T13" fmla="*/ 2147483646 h 21600"/>
              <a:gd name="T14" fmla="*/ 0 w 21600"/>
              <a:gd name="T15" fmla="*/ 2147483646 h 21600"/>
              <a:gd name="T16" fmla="*/ 0 w 21600"/>
              <a:gd name="T17" fmla="*/ 2147483646 h 216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1600"/>
              <a:gd name="T28" fmla="*/ 0 h 21600"/>
              <a:gd name="T29" fmla="*/ 21600 w 21600"/>
              <a:gd name="T30" fmla="*/ 21600 h 216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1600" h="21600">
                <a:moveTo>
                  <a:pt x="0" y="6590"/>
                </a:moveTo>
                <a:lnTo>
                  <a:pt x="2374" y="9885"/>
                </a:lnTo>
                <a:lnTo>
                  <a:pt x="4800" y="18138"/>
                </a:lnTo>
                <a:lnTo>
                  <a:pt x="21600" y="21600"/>
                </a:lnTo>
                <a:lnTo>
                  <a:pt x="21512" y="0"/>
                </a:lnTo>
                <a:lnTo>
                  <a:pt x="4866" y="0"/>
                </a:lnTo>
                <a:lnTo>
                  <a:pt x="3204" y="5858"/>
                </a:lnTo>
                <a:lnTo>
                  <a:pt x="0" y="6590"/>
                </a:lnTo>
                <a:close/>
                <a:moveTo>
                  <a:pt x="0" y="6590"/>
                </a:moveTo>
              </a:path>
            </a:pathLst>
          </a:custGeom>
          <a:noFill/>
          <a:ln w="9525">
            <a:noFill/>
            <a:miter lim="800000"/>
            <a:headEnd/>
            <a:tailEnd/>
          </a:ln>
        </p:spPr>
        <p:txBody>
          <a:bodyPr>
            <a:spAutoFit/>
          </a:bodyPr>
          <a:lstStyle/>
          <a:p>
            <a:pPr algn="ctr" eaLnBrk="1" hangingPunct="1"/>
            <a:r>
              <a:rPr lang="en-US" altLang="zh-TW" sz="1900">
                <a:latin typeface="Helvetica" pitchFamily="34" charset="0"/>
                <a:ea typeface="新細明體" pitchFamily="18" charset="-120"/>
                <a:cs typeface="Helvetica" pitchFamily="34" charset="0"/>
              </a:rPr>
              <a:t>For karmic rewards 55.76%</a:t>
            </a:r>
            <a:endParaRPr lang="zh-TW" altLang="en-US" sz="1900">
              <a:latin typeface="Helvetica" pitchFamily="34" charset="0"/>
              <a:ea typeface="新細明體" pitchFamily="18" charset="-120"/>
              <a:cs typeface="Helvetica" pitchFamily="34" charset="0"/>
            </a:endParaRPr>
          </a:p>
        </p:txBody>
      </p:sp>
      <p:sp>
        <p:nvSpPr>
          <p:cNvPr id="27" name="Rectangle 3"/>
          <p:cNvSpPr>
            <a:spLocks/>
          </p:cNvSpPr>
          <p:nvPr/>
        </p:nvSpPr>
        <p:spPr bwMode="auto">
          <a:xfrm>
            <a:off x="914400" y="381000"/>
            <a:ext cx="10654208"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lstStyle>
            <a:lvl1pPr>
              <a:lnSpc>
                <a:spcPct val="90000"/>
              </a:lnSpc>
              <a:spcBef>
                <a:spcPts val="1000"/>
              </a:spcBef>
              <a:buClr>
                <a:srgbClr val="000000"/>
              </a:buClr>
              <a:buSzPct val="100000"/>
              <a:buFont typeface="Arial" panose="020B0604020202020204" pitchFamily="34" charset="0"/>
              <a:buChar char="•"/>
              <a:defRPr sz="2800">
                <a:solidFill>
                  <a:schemeClr val="tx1"/>
                </a:solidFill>
                <a:latin typeface="Lucida Grande" charset="0"/>
                <a:ea typeface="Heiti TC Light" charset="0"/>
                <a:cs typeface="Heiti TC Light" charset="0"/>
                <a:sym typeface="Lucida Grande" charset="0"/>
              </a:defRPr>
            </a:lvl1pPr>
            <a:lvl2pPr marL="647700" indent="-228600">
              <a:lnSpc>
                <a:spcPct val="90000"/>
              </a:lnSpc>
              <a:spcBef>
                <a:spcPts val="500"/>
              </a:spcBef>
              <a:buClr>
                <a:srgbClr val="000000"/>
              </a:buClr>
              <a:buSzPct val="100000"/>
              <a:buFont typeface="Arial" panose="020B0604020202020204" pitchFamily="34" charset="0"/>
              <a:buChar char="•"/>
              <a:defRPr sz="2400">
                <a:solidFill>
                  <a:schemeClr val="tx1"/>
                </a:solidFill>
                <a:latin typeface="Lucida Grande" charset="0"/>
                <a:ea typeface="Heiti TC Light" charset="0"/>
                <a:cs typeface="Heiti TC Light" charset="0"/>
                <a:sym typeface="Lucida Grande" charset="0"/>
              </a:defRPr>
            </a:lvl2pPr>
            <a:lvl3pPr marL="1104900" indent="-228600">
              <a:lnSpc>
                <a:spcPct val="90000"/>
              </a:lnSpc>
              <a:spcBef>
                <a:spcPts val="500"/>
              </a:spcBef>
              <a:buClr>
                <a:srgbClr val="000000"/>
              </a:buClr>
              <a:buSzPct val="100000"/>
              <a:buFont typeface="Arial" panose="020B0604020202020204" pitchFamily="34" charset="0"/>
              <a:buChar char="•"/>
              <a:defRPr sz="2000">
                <a:solidFill>
                  <a:schemeClr val="tx1"/>
                </a:solidFill>
                <a:latin typeface="Lucida Grande" charset="0"/>
                <a:ea typeface="Heiti TC Light" charset="0"/>
                <a:cs typeface="Heiti TC Light" charset="0"/>
                <a:sym typeface="Lucida Grande" charset="0"/>
              </a:defRPr>
            </a:lvl3pPr>
            <a:lvl4pPr marL="1562100" indent="-228600">
              <a:lnSpc>
                <a:spcPct val="90000"/>
              </a:lnSpc>
              <a:spcBef>
                <a:spcPts val="500"/>
              </a:spcBef>
              <a:buClr>
                <a:srgbClr val="000000"/>
              </a:buClr>
              <a:buSzPct val="100000"/>
              <a:buFont typeface="Arial" panose="020B0604020202020204" pitchFamily="34" charset="0"/>
              <a:buChar char="•"/>
              <a:defRPr>
                <a:solidFill>
                  <a:schemeClr val="tx1"/>
                </a:solidFill>
                <a:latin typeface="Lucida Grande" charset="0"/>
                <a:ea typeface="Heiti TC Light" charset="0"/>
                <a:cs typeface="Heiti TC Light" charset="0"/>
                <a:sym typeface="Lucida Grande" charset="0"/>
              </a:defRPr>
            </a:lvl4pPr>
            <a:lvl5pPr marL="2019300" indent="-228600">
              <a:lnSpc>
                <a:spcPct val="90000"/>
              </a:lnSpc>
              <a:spcBef>
                <a:spcPts val="500"/>
              </a:spcBef>
              <a:buClr>
                <a:srgbClr val="000000"/>
              </a:buClr>
              <a:buSzPct val="100000"/>
              <a:buFont typeface="Arial" panose="020B0604020202020204" pitchFamily="34" charset="0"/>
              <a:buChar char="•"/>
              <a:defRPr>
                <a:solidFill>
                  <a:schemeClr val="tx1"/>
                </a:solidFill>
                <a:latin typeface="Lucida Grande" charset="0"/>
                <a:ea typeface="Heiti TC Light" charset="0"/>
                <a:cs typeface="Heiti TC Light" charset="0"/>
                <a:sym typeface="Lucida Grande" charset="0"/>
              </a:defRPr>
            </a:lvl5pPr>
            <a:lvl6pPr marL="2476500" indent="-228600" eaLnBrk="0" fontAlgn="base" hangingPunct="0">
              <a:lnSpc>
                <a:spcPct val="90000"/>
              </a:lnSpc>
              <a:spcBef>
                <a:spcPts val="500"/>
              </a:spcBef>
              <a:spcAft>
                <a:spcPct val="0"/>
              </a:spcAft>
              <a:buClr>
                <a:srgbClr val="000000"/>
              </a:buClr>
              <a:buSzPct val="100000"/>
              <a:buFont typeface="Arial" panose="020B0604020202020204" pitchFamily="34" charset="0"/>
              <a:buChar char="•"/>
              <a:defRPr>
                <a:solidFill>
                  <a:schemeClr val="tx1"/>
                </a:solidFill>
                <a:latin typeface="Lucida Grande" charset="0"/>
                <a:ea typeface="Heiti TC Light" charset="0"/>
                <a:cs typeface="Heiti TC Light" charset="0"/>
                <a:sym typeface="Lucida Grande" charset="0"/>
              </a:defRPr>
            </a:lvl6pPr>
            <a:lvl7pPr marL="2933700" indent="-228600" eaLnBrk="0" fontAlgn="base" hangingPunct="0">
              <a:lnSpc>
                <a:spcPct val="90000"/>
              </a:lnSpc>
              <a:spcBef>
                <a:spcPts val="500"/>
              </a:spcBef>
              <a:spcAft>
                <a:spcPct val="0"/>
              </a:spcAft>
              <a:buClr>
                <a:srgbClr val="000000"/>
              </a:buClr>
              <a:buSzPct val="100000"/>
              <a:buFont typeface="Arial" panose="020B0604020202020204" pitchFamily="34" charset="0"/>
              <a:buChar char="•"/>
              <a:defRPr>
                <a:solidFill>
                  <a:schemeClr val="tx1"/>
                </a:solidFill>
                <a:latin typeface="Lucida Grande" charset="0"/>
                <a:ea typeface="Heiti TC Light" charset="0"/>
                <a:cs typeface="Heiti TC Light" charset="0"/>
                <a:sym typeface="Lucida Grande" charset="0"/>
              </a:defRPr>
            </a:lvl7pPr>
            <a:lvl8pPr marL="3390900" indent="-228600" eaLnBrk="0" fontAlgn="base" hangingPunct="0">
              <a:lnSpc>
                <a:spcPct val="90000"/>
              </a:lnSpc>
              <a:spcBef>
                <a:spcPts val="500"/>
              </a:spcBef>
              <a:spcAft>
                <a:spcPct val="0"/>
              </a:spcAft>
              <a:buClr>
                <a:srgbClr val="000000"/>
              </a:buClr>
              <a:buSzPct val="100000"/>
              <a:buFont typeface="Arial" panose="020B0604020202020204" pitchFamily="34" charset="0"/>
              <a:buChar char="•"/>
              <a:defRPr>
                <a:solidFill>
                  <a:schemeClr val="tx1"/>
                </a:solidFill>
                <a:latin typeface="Lucida Grande" charset="0"/>
                <a:ea typeface="Heiti TC Light" charset="0"/>
                <a:cs typeface="Heiti TC Light" charset="0"/>
                <a:sym typeface="Lucida Grande" charset="0"/>
              </a:defRPr>
            </a:lvl8pPr>
            <a:lvl9pPr marL="3848100" indent="-228600" eaLnBrk="0" fontAlgn="base" hangingPunct="0">
              <a:lnSpc>
                <a:spcPct val="90000"/>
              </a:lnSpc>
              <a:spcBef>
                <a:spcPts val="500"/>
              </a:spcBef>
              <a:spcAft>
                <a:spcPct val="0"/>
              </a:spcAft>
              <a:buClr>
                <a:srgbClr val="000000"/>
              </a:buClr>
              <a:buSzPct val="100000"/>
              <a:buFont typeface="Arial" panose="020B0604020202020204" pitchFamily="34" charset="0"/>
              <a:buChar char="•"/>
              <a:defRPr>
                <a:solidFill>
                  <a:schemeClr val="tx1"/>
                </a:solidFill>
                <a:latin typeface="Lucida Grande" charset="0"/>
                <a:ea typeface="Heiti TC Light" charset="0"/>
                <a:cs typeface="Heiti TC Light" charset="0"/>
                <a:sym typeface="Lucida Grande" charset="0"/>
              </a:defRPr>
            </a:lvl9pPr>
          </a:lstStyle>
          <a:p>
            <a:pPr eaLnBrk="1" hangingPunct="1">
              <a:lnSpc>
                <a:spcPct val="100000"/>
              </a:lnSpc>
              <a:spcBef>
                <a:spcPct val="0"/>
              </a:spcBef>
              <a:buClrTx/>
              <a:buSzTx/>
              <a:buFontTx/>
              <a:buNone/>
              <a:defRPr/>
            </a:pPr>
            <a:r>
              <a:rPr lang="en-US" altLang="zh-TW" sz="4400" dirty="0" smtClean="0">
                <a:solidFill>
                  <a:srgbClr val="1A1A1A"/>
                </a:solidFill>
                <a:latin typeface="MakestencilAlp" panose="00000400000000000000" pitchFamily="2" charset="0"/>
                <a:ea typeface="新細明體" panose="02020500000000000000" pitchFamily="18" charset="-120"/>
                <a:sym typeface="MakestencilAlp" panose="00000400000000000000" pitchFamily="2" charset="0"/>
              </a:rPr>
              <a:t>Donors’ Causes in Taiwan </a:t>
            </a:r>
            <a:r>
              <a:rPr lang="en-US" altLang="zh-TW" sz="4400" b="1" dirty="0" smtClean="0">
                <a:solidFill>
                  <a:schemeClr val="accent3">
                    <a:lumMod val="50000"/>
                  </a:schemeClr>
                </a:solidFill>
                <a:latin typeface="Origami" panose="00000400000000000000" pitchFamily="2" charset="0"/>
                <a:ea typeface="新細明體" panose="02020500000000000000" pitchFamily="18" charset="-120"/>
                <a:sym typeface="MakestencilAlp" panose="00000400000000000000" pitchFamily="2" charset="0"/>
              </a:rPr>
              <a:t>2</a:t>
            </a:r>
            <a:r>
              <a:rPr lang="en-US" altLang="zh-TW" sz="4400" b="1" dirty="0" smtClean="0">
                <a:solidFill>
                  <a:schemeClr val="accent5">
                    <a:lumMod val="50000"/>
                  </a:schemeClr>
                </a:solidFill>
                <a:latin typeface="Origami" panose="00000400000000000000" pitchFamily="2" charset="0"/>
                <a:ea typeface="新細明體" panose="02020500000000000000" pitchFamily="18" charset="-120"/>
                <a:sym typeface="MakestencilAlp" panose="00000400000000000000" pitchFamily="2" charset="0"/>
              </a:rPr>
              <a:t>0</a:t>
            </a:r>
            <a:r>
              <a:rPr lang="en-US" altLang="zh-TW" sz="4400" b="1" dirty="0" smtClean="0">
                <a:solidFill>
                  <a:schemeClr val="accent6">
                    <a:lumMod val="60000"/>
                    <a:lumOff val="40000"/>
                  </a:schemeClr>
                </a:solidFill>
                <a:latin typeface="Origami" panose="00000400000000000000" pitchFamily="2" charset="0"/>
                <a:ea typeface="新細明體" panose="02020500000000000000" pitchFamily="18" charset="-120"/>
                <a:sym typeface="MakestencilAlp" panose="00000400000000000000" pitchFamily="2" charset="0"/>
              </a:rPr>
              <a:t>0</a:t>
            </a:r>
            <a:r>
              <a:rPr lang="en-US" altLang="zh-TW" sz="4400" b="1" dirty="0" smtClean="0">
                <a:solidFill>
                  <a:srgbClr val="1A1A1A"/>
                </a:solidFill>
                <a:latin typeface="Origami" panose="00000400000000000000" pitchFamily="2" charset="0"/>
                <a:ea typeface="新細明體" panose="02020500000000000000" pitchFamily="18" charset="-120"/>
                <a:sym typeface="MakestencilAlp" panose="00000400000000000000" pitchFamily="2" charset="0"/>
              </a:rPr>
              <a:t>3</a:t>
            </a:r>
          </a:p>
        </p:txBody>
      </p:sp>
      <p:sp>
        <p:nvSpPr>
          <p:cNvPr id="6160" name="雲朵形圖說文字 5"/>
          <p:cNvSpPr>
            <a:spLocks noChangeArrowheads="1"/>
          </p:cNvSpPr>
          <p:nvPr/>
        </p:nvSpPr>
        <p:spPr bwMode="auto">
          <a:xfrm rot="-10314393">
            <a:off x="800100" y="4090988"/>
            <a:ext cx="2863850" cy="1684337"/>
          </a:xfrm>
          <a:prstGeom prst="cloudCallout">
            <a:avLst>
              <a:gd name="adj1" fmla="val -20833"/>
              <a:gd name="adj2" fmla="val 62500"/>
            </a:avLst>
          </a:prstGeom>
          <a:noFill/>
          <a:ln w="107950" cap="sq" cmpd="dbl" algn="ctr">
            <a:solidFill>
              <a:srgbClr val="FB6A15"/>
            </a:solidFill>
            <a:round/>
            <a:headEnd/>
            <a:tailEnd/>
          </a:ln>
        </p:spPr>
        <p:txBody>
          <a:bodyPr/>
          <a:lstStyle/>
          <a:p>
            <a:pPr algn="ctr" eaLnBrk="1" hangingPunct="1"/>
            <a:endParaRPr lang="zh-TW" altLang="en-US">
              <a:ea typeface="新細明體" pitchFamily="18" charset="-120"/>
            </a:endParaRPr>
          </a:p>
        </p:txBody>
      </p:sp>
      <p:sp>
        <p:nvSpPr>
          <p:cNvPr id="6161" name="文字方塊 11"/>
          <p:cNvSpPr txBox="1">
            <a:spLocks noChangeArrowheads="1"/>
          </p:cNvSpPr>
          <p:nvPr/>
        </p:nvSpPr>
        <p:spPr bwMode="auto">
          <a:xfrm>
            <a:off x="1198563" y="1725613"/>
            <a:ext cx="1485900" cy="1682750"/>
          </a:xfrm>
          <a:prstGeom prst="rect">
            <a:avLst/>
          </a:prstGeom>
          <a:noFill/>
          <a:ln w="9525">
            <a:noFill/>
            <a:miter lim="800000"/>
            <a:headEnd/>
            <a:tailEnd/>
          </a:ln>
        </p:spPr>
        <p:txBody>
          <a:bodyPr>
            <a:spAutoFit/>
          </a:bodyPr>
          <a:lstStyle/>
          <a:p>
            <a:pPr>
              <a:lnSpc>
                <a:spcPts val="2800"/>
              </a:lnSpc>
              <a:spcBef>
                <a:spcPts val="4200"/>
              </a:spcBef>
            </a:pPr>
            <a:r>
              <a:rPr lang="en-US" altLang="zh-TW" sz="2800">
                <a:latin typeface="CABNDWeb-Bold" pitchFamily="2" charset="0"/>
                <a:ea typeface="新細明體" pitchFamily="18" charset="-120"/>
              </a:rPr>
              <a:t>Donation</a:t>
            </a:r>
          </a:p>
          <a:p>
            <a:pPr>
              <a:lnSpc>
                <a:spcPts val="2800"/>
              </a:lnSpc>
              <a:spcBef>
                <a:spcPts val="1200"/>
              </a:spcBef>
            </a:pPr>
            <a:r>
              <a:rPr lang="en-US" altLang="zh-TW" sz="2400">
                <a:latin typeface="CABNDWeb-Bold" pitchFamily="2" charset="0"/>
                <a:ea typeface="新細明體" pitchFamily="18" charset="-120"/>
              </a:rPr>
              <a:t> </a:t>
            </a:r>
            <a:r>
              <a:rPr lang="en-US" altLang="zh-TW" sz="4400">
                <a:solidFill>
                  <a:srgbClr val="2D2D8A"/>
                </a:solidFill>
                <a:latin typeface="CABNDWeb-Bold" pitchFamily="2" charset="0"/>
                <a:ea typeface="新細明體" pitchFamily="18" charset="-120"/>
              </a:rPr>
              <a:t>1.4</a:t>
            </a:r>
          </a:p>
          <a:p>
            <a:pPr>
              <a:lnSpc>
                <a:spcPts val="2800"/>
              </a:lnSpc>
            </a:pPr>
            <a:r>
              <a:rPr lang="en-US" altLang="zh-TW" sz="2800">
                <a:latin typeface="CABNDWeb-Bold" pitchFamily="2" charset="0"/>
                <a:ea typeface="新細明體" pitchFamily="18" charset="-120"/>
              </a:rPr>
              <a:t>Billion (USD)</a:t>
            </a:r>
            <a:endParaRPr lang="zh-TW" altLang="en-US" sz="2800">
              <a:latin typeface="CABNDWeb-Bold" pitchFamily="2" charset="0"/>
              <a:ea typeface="新細明體" pitchFamily="18" charset="-120"/>
            </a:endParaRPr>
          </a:p>
        </p:txBody>
      </p:sp>
      <p:sp>
        <p:nvSpPr>
          <p:cNvPr id="6162" name="文字方塊 12"/>
          <p:cNvSpPr txBox="1">
            <a:spLocks noChangeArrowheads="1"/>
          </p:cNvSpPr>
          <p:nvPr/>
        </p:nvSpPr>
        <p:spPr bwMode="auto">
          <a:xfrm>
            <a:off x="1312863" y="4387850"/>
            <a:ext cx="2162175" cy="1200150"/>
          </a:xfrm>
          <a:prstGeom prst="rect">
            <a:avLst/>
          </a:prstGeom>
          <a:noFill/>
          <a:ln w="9525">
            <a:noFill/>
            <a:miter lim="800000"/>
            <a:headEnd/>
            <a:tailEnd/>
          </a:ln>
        </p:spPr>
        <p:txBody>
          <a:bodyPr>
            <a:spAutoFit/>
          </a:bodyPr>
          <a:lstStyle/>
          <a:p>
            <a:r>
              <a:rPr lang="en-US" altLang="zh-TW" sz="1800">
                <a:latin typeface="CABNDWeb-Bold" pitchFamily="2" charset="0"/>
                <a:ea typeface="新細明體" pitchFamily="18" charset="-120"/>
                <a:cs typeface="Helvetica" pitchFamily="34" charset="0"/>
              </a:rPr>
              <a:t>15% of the donors know very well how their donation is used</a:t>
            </a:r>
            <a:endParaRPr lang="zh-TW" altLang="en-US" sz="1800">
              <a:latin typeface="CABNDWeb-Bold" pitchFamily="2" charset="0"/>
              <a:ea typeface="新細明體" pitchFamily="18" charset="-120"/>
              <a:cs typeface="Helvetica" pitchFamily="34" charset="0"/>
            </a:endParaRPr>
          </a:p>
        </p:txBody>
      </p:sp>
      <p:sp>
        <p:nvSpPr>
          <p:cNvPr id="6163" name="橢圓形圖說文字 4"/>
          <p:cNvSpPr>
            <a:spLocks/>
          </p:cNvSpPr>
          <p:nvPr/>
        </p:nvSpPr>
        <p:spPr bwMode="auto">
          <a:xfrm>
            <a:off x="6430963" y="4333875"/>
            <a:ext cx="2955925" cy="739775"/>
          </a:xfrm>
          <a:custGeom>
            <a:avLst/>
            <a:gdLst>
              <a:gd name="T0" fmla="*/ 0 w 3685548"/>
              <a:gd name="T1" fmla="*/ 347666 h 740983"/>
              <a:gd name="T2" fmla="*/ 41403 w 3685548"/>
              <a:gd name="T3" fmla="*/ 318288 h 740983"/>
              <a:gd name="T4" fmla="*/ 189018 w 3685548"/>
              <a:gd name="T5" fmla="*/ 17 h 740983"/>
              <a:gd name="T6" fmla="*/ 325412 w 3685548"/>
              <a:gd name="T7" fmla="*/ 306294 h 740983"/>
              <a:gd name="T8" fmla="*/ 196874 w 3685548"/>
              <a:gd name="T9" fmla="*/ 727545 h 740983"/>
              <a:gd name="T10" fmla="*/ 60532 w 3685548"/>
              <a:gd name="T11" fmla="*/ 574399 h 740983"/>
              <a:gd name="T12" fmla="*/ 0 w 3685548"/>
              <a:gd name="T13" fmla="*/ 347666 h 740983"/>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685548" h="740983">
                <a:moveTo>
                  <a:pt x="0" y="353385"/>
                </a:moveTo>
                <a:lnTo>
                  <a:pt x="468862" y="323524"/>
                </a:lnTo>
                <a:cubicBezTo>
                  <a:pt x="343695" y="43779"/>
                  <a:pt x="1604464" y="2049"/>
                  <a:pt x="2140498" y="17"/>
                </a:cubicBezTo>
                <a:cubicBezTo>
                  <a:pt x="2676532" y="-2015"/>
                  <a:pt x="3670237" y="188084"/>
                  <a:pt x="3685064" y="311333"/>
                </a:cubicBezTo>
                <a:cubicBezTo>
                  <a:pt x="3699891" y="434582"/>
                  <a:pt x="3378128" y="728641"/>
                  <a:pt x="2229459" y="739515"/>
                </a:cubicBezTo>
                <a:cubicBezTo>
                  <a:pt x="1586010" y="745606"/>
                  <a:pt x="998181" y="739589"/>
                  <a:pt x="685476" y="583848"/>
                </a:cubicBezTo>
                <a:lnTo>
                  <a:pt x="0" y="353385"/>
                </a:lnTo>
                <a:close/>
              </a:path>
            </a:pathLst>
          </a:custGeom>
          <a:noFill/>
          <a:ln w="79375" cap="flat" cmpd="thinThick" algn="ctr">
            <a:solidFill>
              <a:srgbClr val="00B0F0">
                <a:alpha val="54901"/>
              </a:srgbClr>
            </a:solidFill>
            <a:prstDash val="solid"/>
            <a:round/>
            <a:headEnd type="none" w="med" len="med"/>
            <a:tailEnd type="none" w="med" len="med"/>
          </a:ln>
        </p:spPr>
        <p:txBody>
          <a:bodyPr/>
          <a:lstStyle/>
          <a:p>
            <a:endParaRPr lang="zh-TW" altLang="en-US"/>
          </a:p>
        </p:txBody>
      </p:sp>
      <p:sp>
        <p:nvSpPr>
          <p:cNvPr id="29" name="圓角矩形圖說文字 28"/>
          <p:cNvSpPr/>
          <p:nvPr/>
        </p:nvSpPr>
        <p:spPr bwMode="auto">
          <a:xfrm>
            <a:off x="6873875" y="2854325"/>
            <a:ext cx="2151063" cy="581025"/>
          </a:xfrm>
          <a:prstGeom prst="wedgeRoundRectCallout">
            <a:avLst>
              <a:gd name="adj1" fmla="val -69681"/>
              <a:gd name="adj2" fmla="val 9620"/>
              <a:gd name="adj3" fmla="val 16667"/>
            </a:avLst>
          </a:prstGeom>
          <a:noFill/>
          <a:ln w="79375" cap="flat" cmpd="thickThin" algn="ctr">
            <a:solidFill>
              <a:schemeClr val="accent5">
                <a:lumMod val="75000"/>
              </a:schemeClr>
            </a:solidFill>
            <a:prstDash val="solid"/>
            <a:round/>
            <a:headEnd type="none" w="med" len="med"/>
            <a:tailEnd type="none" w="med" len="med"/>
          </a:ln>
          <a:effectLst/>
          <a:extLst/>
        </p:spPr>
        <p:txBody>
          <a:bodyPr/>
          <a:lstStyle>
            <a:lvl1pPr>
              <a:defRPr sz="4200">
                <a:solidFill>
                  <a:srgbClr val="000000"/>
                </a:solidFill>
                <a:latin typeface="Gill Sans" charset="0"/>
                <a:ea typeface="Heiti TC Light" charset="0"/>
                <a:cs typeface="Heiti TC Light" charset="0"/>
                <a:sym typeface="Gill Sans" charset="0"/>
              </a:defRPr>
            </a:lvl1pPr>
            <a:lvl2pPr marL="742950" indent="-285750">
              <a:defRPr sz="4200">
                <a:solidFill>
                  <a:srgbClr val="000000"/>
                </a:solidFill>
                <a:latin typeface="Gill Sans" charset="0"/>
                <a:ea typeface="Heiti TC Light" charset="0"/>
                <a:cs typeface="Heiti TC Light" charset="0"/>
                <a:sym typeface="Gill Sans" charset="0"/>
              </a:defRPr>
            </a:lvl2pPr>
            <a:lvl3pPr marL="1143000" indent="-228600">
              <a:defRPr sz="4200">
                <a:solidFill>
                  <a:srgbClr val="000000"/>
                </a:solidFill>
                <a:latin typeface="Gill Sans" charset="0"/>
                <a:ea typeface="Heiti TC Light" charset="0"/>
                <a:cs typeface="Heiti TC Light" charset="0"/>
                <a:sym typeface="Gill Sans" charset="0"/>
              </a:defRPr>
            </a:lvl3pPr>
            <a:lvl4pPr marL="1600200" indent="-228600">
              <a:defRPr sz="4200">
                <a:solidFill>
                  <a:srgbClr val="000000"/>
                </a:solidFill>
                <a:latin typeface="Gill Sans" charset="0"/>
                <a:ea typeface="Heiti TC Light" charset="0"/>
                <a:cs typeface="Heiti TC Light" charset="0"/>
                <a:sym typeface="Gill Sans" charset="0"/>
              </a:defRPr>
            </a:lvl4pPr>
            <a:lvl5pPr marL="2057400" indent="-228600">
              <a:defRPr sz="4200">
                <a:solidFill>
                  <a:srgbClr val="000000"/>
                </a:solidFill>
                <a:latin typeface="Gill Sans" charset="0"/>
                <a:ea typeface="Heiti TC Light" charset="0"/>
                <a:cs typeface="Heiti TC Light" charset="0"/>
                <a:sym typeface="Gill Sans" charset="0"/>
              </a:defRPr>
            </a:lvl5pPr>
            <a:lvl6pPr marL="2514600" indent="-228600" eaLnBrk="0" fontAlgn="base" hangingPunct="0">
              <a:spcBef>
                <a:spcPct val="0"/>
              </a:spcBef>
              <a:spcAft>
                <a:spcPct val="0"/>
              </a:spcAft>
              <a:defRPr sz="4200">
                <a:solidFill>
                  <a:srgbClr val="000000"/>
                </a:solidFill>
                <a:latin typeface="Gill Sans" charset="0"/>
                <a:ea typeface="Heiti TC Light" charset="0"/>
                <a:cs typeface="Heiti TC Light" charset="0"/>
                <a:sym typeface="Gill Sans" charset="0"/>
              </a:defRPr>
            </a:lvl6pPr>
            <a:lvl7pPr marL="2971800" indent="-228600" eaLnBrk="0" fontAlgn="base" hangingPunct="0">
              <a:spcBef>
                <a:spcPct val="0"/>
              </a:spcBef>
              <a:spcAft>
                <a:spcPct val="0"/>
              </a:spcAft>
              <a:defRPr sz="4200">
                <a:solidFill>
                  <a:srgbClr val="000000"/>
                </a:solidFill>
                <a:latin typeface="Gill Sans" charset="0"/>
                <a:ea typeface="Heiti TC Light" charset="0"/>
                <a:cs typeface="Heiti TC Light" charset="0"/>
                <a:sym typeface="Gill Sans" charset="0"/>
              </a:defRPr>
            </a:lvl7pPr>
            <a:lvl8pPr marL="3429000" indent="-228600" eaLnBrk="0" fontAlgn="base" hangingPunct="0">
              <a:spcBef>
                <a:spcPct val="0"/>
              </a:spcBef>
              <a:spcAft>
                <a:spcPct val="0"/>
              </a:spcAft>
              <a:defRPr sz="4200">
                <a:solidFill>
                  <a:srgbClr val="000000"/>
                </a:solidFill>
                <a:latin typeface="Gill Sans" charset="0"/>
                <a:ea typeface="Heiti TC Light" charset="0"/>
                <a:cs typeface="Heiti TC Light" charset="0"/>
                <a:sym typeface="Gill Sans" charset="0"/>
              </a:defRPr>
            </a:lvl8pPr>
            <a:lvl9pPr marL="3886200" indent="-228600" eaLnBrk="0" fontAlgn="base" hangingPunct="0">
              <a:spcBef>
                <a:spcPct val="0"/>
              </a:spcBef>
              <a:spcAft>
                <a:spcPct val="0"/>
              </a:spcAft>
              <a:defRPr sz="4200">
                <a:solidFill>
                  <a:srgbClr val="000000"/>
                </a:solidFill>
                <a:latin typeface="Gill Sans" charset="0"/>
                <a:ea typeface="Heiti TC Light" charset="0"/>
                <a:cs typeface="Heiti TC Light" charset="0"/>
                <a:sym typeface="Gill Sans" charset="0"/>
              </a:defRPr>
            </a:lvl9pPr>
          </a:lstStyle>
          <a:p>
            <a:pPr algn="ctr" eaLnBrk="1" hangingPunct="1">
              <a:lnSpc>
                <a:spcPts val="1800"/>
              </a:lnSpc>
              <a:defRPr/>
            </a:pPr>
            <a:endParaRPr lang="zh-TW" altLang="en-US" sz="2000" smtClean="0">
              <a:latin typeface="Helvetica" panose="020B0604020202020204" pitchFamily="34" charset="0"/>
              <a:ea typeface="新細明體" panose="02020500000000000000" pitchFamily="18" charset="-120"/>
              <a:cs typeface="Helvetica" panose="020B0604020202020204" pitchFamily="34" charset="0"/>
            </a:endParaRPr>
          </a:p>
        </p:txBody>
      </p:sp>
      <p:sp>
        <p:nvSpPr>
          <p:cNvPr id="30" name="圓角矩形圖說文字 29"/>
          <p:cNvSpPr/>
          <p:nvPr/>
        </p:nvSpPr>
        <p:spPr bwMode="auto">
          <a:xfrm>
            <a:off x="6926263" y="1949450"/>
            <a:ext cx="2151062" cy="581025"/>
          </a:xfrm>
          <a:prstGeom prst="wedgeRoundRectCallout">
            <a:avLst>
              <a:gd name="adj1" fmla="val -69074"/>
              <a:gd name="adj2" fmla="val 45580"/>
              <a:gd name="adj3" fmla="val 16667"/>
            </a:avLst>
          </a:prstGeom>
          <a:noFill/>
          <a:ln w="79375" cap="flat" cmpd="thickThin" algn="ctr">
            <a:solidFill>
              <a:schemeClr val="accent5">
                <a:lumMod val="75000"/>
              </a:schemeClr>
            </a:solidFill>
            <a:prstDash val="solid"/>
            <a:round/>
            <a:headEnd type="none" w="med" len="med"/>
            <a:tailEnd type="none" w="med" len="med"/>
          </a:ln>
          <a:effectLst/>
          <a:extLst/>
        </p:spPr>
        <p:txBody>
          <a:bodyPr/>
          <a:lstStyle>
            <a:lvl1pPr>
              <a:defRPr sz="4200">
                <a:solidFill>
                  <a:srgbClr val="000000"/>
                </a:solidFill>
                <a:latin typeface="Gill Sans" charset="0"/>
                <a:ea typeface="Heiti TC Light" charset="0"/>
                <a:cs typeface="Heiti TC Light" charset="0"/>
                <a:sym typeface="Gill Sans" charset="0"/>
              </a:defRPr>
            </a:lvl1pPr>
            <a:lvl2pPr marL="742950" indent="-285750">
              <a:defRPr sz="4200">
                <a:solidFill>
                  <a:srgbClr val="000000"/>
                </a:solidFill>
                <a:latin typeface="Gill Sans" charset="0"/>
                <a:ea typeface="Heiti TC Light" charset="0"/>
                <a:cs typeface="Heiti TC Light" charset="0"/>
                <a:sym typeface="Gill Sans" charset="0"/>
              </a:defRPr>
            </a:lvl2pPr>
            <a:lvl3pPr marL="1143000" indent="-228600">
              <a:defRPr sz="4200">
                <a:solidFill>
                  <a:srgbClr val="000000"/>
                </a:solidFill>
                <a:latin typeface="Gill Sans" charset="0"/>
                <a:ea typeface="Heiti TC Light" charset="0"/>
                <a:cs typeface="Heiti TC Light" charset="0"/>
                <a:sym typeface="Gill Sans" charset="0"/>
              </a:defRPr>
            </a:lvl3pPr>
            <a:lvl4pPr marL="1600200" indent="-228600">
              <a:defRPr sz="4200">
                <a:solidFill>
                  <a:srgbClr val="000000"/>
                </a:solidFill>
                <a:latin typeface="Gill Sans" charset="0"/>
                <a:ea typeface="Heiti TC Light" charset="0"/>
                <a:cs typeface="Heiti TC Light" charset="0"/>
                <a:sym typeface="Gill Sans" charset="0"/>
              </a:defRPr>
            </a:lvl4pPr>
            <a:lvl5pPr marL="2057400" indent="-228600">
              <a:defRPr sz="4200">
                <a:solidFill>
                  <a:srgbClr val="000000"/>
                </a:solidFill>
                <a:latin typeface="Gill Sans" charset="0"/>
                <a:ea typeface="Heiti TC Light" charset="0"/>
                <a:cs typeface="Heiti TC Light" charset="0"/>
                <a:sym typeface="Gill Sans" charset="0"/>
              </a:defRPr>
            </a:lvl5pPr>
            <a:lvl6pPr marL="2514600" indent="-228600" eaLnBrk="0" fontAlgn="base" hangingPunct="0">
              <a:spcBef>
                <a:spcPct val="0"/>
              </a:spcBef>
              <a:spcAft>
                <a:spcPct val="0"/>
              </a:spcAft>
              <a:defRPr sz="4200">
                <a:solidFill>
                  <a:srgbClr val="000000"/>
                </a:solidFill>
                <a:latin typeface="Gill Sans" charset="0"/>
                <a:ea typeface="Heiti TC Light" charset="0"/>
                <a:cs typeface="Heiti TC Light" charset="0"/>
                <a:sym typeface="Gill Sans" charset="0"/>
              </a:defRPr>
            </a:lvl6pPr>
            <a:lvl7pPr marL="2971800" indent="-228600" eaLnBrk="0" fontAlgn="base" hangingPunct="0">
              <a:spcBef>
                <a:spcPct val="0"/>
              </a:spcBef>
              <a:spcAft>
                <a:spcPct val="0"/>
              </a:spcAft>
              <a:defRPr sz="4200">
                <a:solidFill>
                  <a:srgbClr val="000000"/>
                </a:solidFill>
                <a:latin typeface="Gill Sans" charset="0"/>
                <a:ea typeface="Heiti TC Light" charset="0"/>
                <a:cs typeface="Heiti TC Light" charset="0"/>
                <a:sym typeface="Gill Sans" charset="0"/>
              </a:defRPr>
            </a:lvl7pPr>
            <a:lvl8pPr marL="3429000" indent="-228600" eaLnBrk="0" fontAlgn="base" hangingPunct="0">
              <a:spcBef>
                <a:spcPct val="0"/>
              </a:spcBef>
              <a:spcAft>
                <a:spcPct val="0"/>
              </a:spcAft>
              <a:defRPr sz="4200">
                <a:solidFill>
                  <a:srgbClr val="000000"/>
                </a:solidFill>
                <a:latin typeface="Gill Sans" charset="0"/>
                <a:ea typeface="Heiti TC Light" charset="0"/>
                <a:cs typeface="Heiti TC Light" charset="0"/>
                <a:sym typeface="Gill Sans" charset="0"/>
              </a:defRPr>
            </a:lvl8pPr>
            <a:lvl9pPr marL="3886200" indent="-228600" eaLnBrk="0" fontAlgn="base" hangingPunct="0">
              <a:spcBef>
                <a:spcPct val="0"/>
              </a:spcBef>
              <a:spcAft>
                <a:spcPct val="0"/>
              </a:spcAft>
              <a:defRPr sz="4200">
                <a:solidFill>
                  <a:srgbClr val="000000"/>
                </a:solidFill>
                <a:latin typeface="Gill Sans" charset="0"/>
                <a:ea typeface="Heiti TC Light" charset="0"/>
                <a:cs typeface="Heiti TC Light" charset="0"/>
                <a:sym typeface="Gill Sans" charset="0"/>
              </a:defRPr>
            </a:lvl9pPr>
          </a:lstStyle>
          <a:p>
            <a:pPr algn="ctr" eaLnBrk="1" hangingPunct="1">
              <a:lnSpc>
                <a:spcPts val="1800"/>
              </a:lnSpc>
              <a:defRPr/>
            </a:pPr>
            <a:endParaRPr lang="zh-TW" altLang="en-US" sz="2000" smtClean="0">
              <a:latin typeface="Helvetica" panose="020B0604020202020204" pitchFamily="34" charset="0"/>
              <a:ea typeface="新細明體" panose="02020500000000000000" pitchFamily="18" charset="-120"/>
              <a:cs typeface="Helvetica" panose="020B0604020202020204" pitchFamily="34" charset="0"/>
            </a:endParaRPr>
          </a:p>
        </p:txBody>
      </p:sp>
      <p:sp>
        <p:nvSpPr>
          <p:cNvPr id="6166" name="矩形 6"/>
          <p:cNvSpPr>
            <a:spLocks noChangeArrowheads="1"/>
          </p:cNvSpPr>
          <p:nvPr/>
        </p:nvSpPr>
        <p:spPr bwMode="auto">
          <a:xfrm>
            <a:off x="6858000" y="4333875"/>
            <a:ext cx="2281238" cy="708025"/>
          </a:xfrm>
          <a:prstGeom prst="rect">
            <a:avLst/>
          </a:prstGeom>
          <a:noFill/>
          <a:ln w="9525">
            <a:noFill/>
            <a:miter lim="800000"/>
            <a:headEnd/>
            <a:tailEnd/>
          </a:ln>
        </p:spPr>
        <p:txBody>
          <a:bodyPr>
            <a:spAutoFit/>
          </a:bodyPr>
          <a:lstStyle/>
          <a:p>
            <a:pPr algn="ctr" eaLnBrk="1" hangingPunct="1"/>
            <a:r>
              <a:rPr lang="en-US" altLang="zh-TW" sz="2000">
                <a:latin typeface="Helvetica" pitchFamily="34" charset="0"/>
                <a:ea typeface="新細明體" pitchFamily="18" charset="-120"/>
                <a:cs typeface="Helvetica" pitchFamily="34" charset="0"/>
              </a:rPr>
              <a:t>For karmic rewards 21.82%</a:t>
            </a:r>
          </a:p>
        </p:txBody>
      </p:sp>
      <p:sp>
        <p:nvSpPr>
          <p:cNvPr id="6167" name="矩形 8"/>
          <p:cNvSpPr>
            <a:spLocks noChangeArrowheads="1"/>
          </p:cNvSpPr>
          <p:nvPr/>
        </p:nvSpPr>
        <p:spPr bwMode="auto">
          <a:xfrm>
            <a:off x="3475038" y="873125"/>
            <a:ext cx="6096000" cy="768350"/>
          </a:xfrm>
          <a:prstGeom prst="rect">
            <a:avLst/>
          </a:prstGeom>
          <a:noFill/>
          <a:ln w="9525">
            <a:noFill/>
            <a:miter lim="800000"/>
            <a:headEnd/>
            <a:tailEnd/>
          </a:ln>
        </p:spPr>
        <p:txBody>
          <a:bodyPr>
            <a:spAutoFit/>
          </a:bodyPr>
          <a:lstStyle/>
          <a:p>
            <a:pPr eaLnBrk="1" hangingPunct="1"/>
            <a:endParaRPr lang="en-US" altLang="zh-TW" sz="4400">
              <a:ea typeface="新細明體" pitchFamily="18" charset="-120"/>
            </a:endParaRPr>
          </a:p>
        </p:txBody>
      </p:sp>
      <p:sp>
        <p:nvSpPr>
          <p:cNvPr id="34" name="橢圓形圖說文字 4"/>
          <p:cNvSpPr/>
          <p:nvPr/>
        </p:nvSpPr>
        <p:spPr bwMode="auto">
          <a:xfrm>
            <a:off x="6330517" y="5283658"/>
            <a:ext cx="2955130" cy="740983"/>
          </a:xfrm>
          <a:custGeom>
            <a:avLst/>
            <a:gdLst>
              <a:gd name="connsiteX0" fmla="*/ -483345 w 3429923"/>
              <a:gd name="connsiteY0" fmla="*/ 672932 h 949169"/>
              <a:gd name="connsiteX1" fmla="*/ 12997 w 3429923"/>
              <a:gd name="connsiteY1" fmla="*/ 532902 h 949169"/>
              <a:gd name="connsiteX2" fmla="*/ 1684633 w 3429923"/>
              <a:gd name="connsiteY2" fmla="*/ 74 h 949169"/>
              <a:gd name="connsiteX3" fmla="*/ 3339368 w 3429923"/>
              <a:gd name="connsiteY3" fmla="*/ 322407 h 949169"/>
              <a:gd name="connsiteX4" fmla="*/ 1773594 w 3429923"/>
              <a:gd name="connsiteY4" fmla="*/ 948893 h 949169"/>
              <a:gd name="connsiteX5" fmla="*/ 215871 w 3429923"/>
              <a:gd name="connsiteY5" fmla="*/ 705091 h 949169"/>
              <a:gd name="connsiteX6" fmla="*/ -483345 w 3429923"/>
              <a:gd name="connsiteY6" fmla="*/ 672932 h 949169"/>
              <a:gd name="connsiteX0" fmla="*/ 0 w 3823080"/>
              <a:gd name="connsiteY0" fmla="*/ 465027 h 741266"/>
              <a:gd name="connsiteX1" fmla="*/ 496342 w 3823080"/>
              <a:gd name="connsiteY1" fmla="*/ 324997 h 741266"/>
              <a:gd name="connsiteX2" fmla="*/ 2167978 w 3823080"/>
              <a:gd name="connsiteY2" fmla="*/ 1490 h 741266"/>
              <a:gd name="connsiteX3" fmla="*/ 3822713 w 3823080"/>
              <a:gd name="connsiteY3" fmla="*/ 114502 h 741266"/>
              <a:gd name="connsiteX4" fmla="*/ 2256939 w 3823080"/>
              <a:gd name="connsiteY4" fmla="*/ 740988 h 741266"/>
              <a:gd name="connsiteX5" fmla="*/ 699216 w 3823080"/>
              <a:gd name="connsiteY5" fmla="*/ 497186 h 741266"/>
              <a:gd name="connsiteX6" fmla="*/ 0 w 3823080"/>
              <a:gd name="connsiteY6" fmla="*/ 465027 h 741266"/>
              <a:gd name="connsiteX0" fmla="*/ 0 w 3713028"/>
              <a:gd name="connsiteY0" fmla="*/ 463554 h 739793"/>
              <a:gd name="connsiteX1" fmla="*/ 496342 w 3713028"/>
              <a:gd name="connsiteY1" fmla="*/ 323524 h 739793"/>
              <a:gd name="connsiteX2" fmla="*/ 2167978 w 3713028"/>
              <a:gd name="connsiteY2" fmla="*/ 17 h 739793"/>
              <a:gd name="connsiteX3" fmla="*/ 3712544 w 3713028"/>
              <a:gd name="connsiteY3" fmla="*/ 311333 h 739793"/>
              <a:gd name="connsiteX4" fmla="*/ 2256939 w 3713028"/>
              <a:gd name="connsiteY4" fmla="*/ 739515 h 739793"/>
              <a:gd name="connsiteX5" fmla="*/ 699216 w 3713028"/>
              <a:gd name="connsiteY5" fmla="*/ 495713 h 739793"/>
              <a:gd name="connsiteX6" fmla="*/ 0 w 3713028"/>
              <a:gd name="connsiteY6" fmla="*/ 463554 h 739793"/>
              <a:gd name="connsiteX0" fmla="*/ 0 w 3685548"/>
              <a:gd name="connsiteY0" fmla="*/ 353385 h 739793"/>
              <a:gd name="connsiteX1" fmla="*/ 468862 w 3685548"/>
              <a:gd name="connsiteY1" fmla="*/ 323524 h 739793"/>
              <a:gd name="connsiteX2" fmla="*/ 2140498 w 3685548"/>
              <a:gd name="connsiteY2" fmla="*/ 17 h 739793"/>
              <a:gd name="connsiteX3" fmla="*/ 3685064 w 3685548"/>
              <a:gd name="connsiteY3" fmla="*/ 311333 h 739793"/>
              <a:gd name="connsiteX4" fmla="*/ 2229459 w 3685548"/>
              <a:gd name="connsiteY4" fmla="*/ 739515 h 739793"/>
              <a:gd name="connsiteX5" fmla="*/ 671736 w 3685548"/>
              <a:gd name="connsiteY5" fmla="*/ 495713 h 739793"/>
              <a:gd name="connsiteX6" fmla="*/ 0 w 3685548"/>
              <a:gd name="connsiteY6" fmla="*/ 353385 h 739793"/>
              <a:gd name="connsiteX0" fmla="*/ 0 w 3685548"/>
              <a:gd name="connsiteY0" fmla="*/ 353385 h 740983"/>
              <a:gd name="connsiteX1" fmla="*/ 468862 w 3685548"/>
              <a:gd name="connsiteY1" fmla="*/ 323524 h 740983"/>
              <a:gd name="connsiteX2" fmla="*/ 2140498 w 3685548"/>
              <a:gd name="connsiteY2" fmla="*/ 17 h 740983"/>
              <a:gd name="connsiteX3" fmla="*/ 3685064 w 3685548"/>
              <a:gd name="connsiteY3" fmla="*/ 311333 h 740983"/>
              <a:gd name="connsiteX4" fmla="*/ 2229459 w 3685548"/>
              <a:gd name="connsiteY4" fmla="*/ 739515 h 740983"/>
              <a:gd name="connsiteX5" fmla="*/ 685476 w 3685548"/>
              <a:gd name="connsiteY5" fmla="*/ 583848 h 740983"/>
              <a:gd name="connsiteX6" fmla="*/ 0 w 3685548"/>
              <a:gd name="connsiteY6" fmla="*/ 353385 h 7409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685548" h="740983">
                <a:moveTo>
                  <a:pt x="0" y="353385"/>
                </a:moveTo>
                <a:lnTo>
                  <a:pt x="468862" y="323524"/>
                </a:lnTo>
                <a:cubicBezTo>
                  <a:pt x="343695" y="43779"/>
                  <a:pt x="1604464" y="2049"/>
                  <a:pt x="2140498" y="17"/>
                </a:cubicBezTo>
                <a:cubicBezTo>
                  <a:pt x="2676532" y="-2015"/>
                  <a:pt x="3670237" y="188084"/>
                  <a:pt x="3685064" y="311333"/>
                </a:cubicBezTo>
                <a:cubicBezTo>
                  <a:pt x="3699891" y="434582"/>
                  <a:pt x="3378128" y="728641"/>
                  <a:pt x="2229459" y="739515"/>
                </a:cubicBezTo>
                <a:cubicBezTo>
                  <a:pt x="1586010" y="745606"/>
                  <a:pt x="998181" y="739589"/>
                  <a:pt x="685476" y="583848"/>
                </a:cubicBezTo>
                <a:lnTo>
                  <a:pt x="0" y="353385"/>
                </a:lnTo>
                <a:close/>
              </a:path>
            </a:pathLst>
          </a:custGeom>
          <a:noFill/>
          <a:ln w="79375" cap="flat" cmpd="thinThick" algn="ctr">
            <a:solidFill>
              <a:srgbClr val="00B0F0">
                <a:alpha val="55000"/>
              </a:srgbClr>
            </a:solidFill>
            <a:prstDash val="solid"/>
            <a:round/>
            <a:headEnd type="none" w="med" len="med"/>
            <a:tailEnd type="none" w="med" len="med"/>
          </a:ln>
          <a:effectLst/>
          <a:scene3d>
            <a:camera prst="orthographicFront">
              <a:rot lat="0" lon="21599991" rev="0"/>
            </a:camera>
            <a:lightRig rig="threePt" dir="t"/>
          </a:scene3d>
          <a:extLst/>
        </p:spPr>
        <p:txBody>
          <a:bodyPr/>
          <a:lstStyle/>
          <a:p>
            <a:pPr algn="ctr" eaLnBrk="1" hangingPunct="1">
              <a:defRPr/>
            </a:pPr>
            <a:endParaRPr lang="zh-TW" altLang="en-US"/>
          </a:p>
        </p:txBody>
      </p:sp>
      <p:sp>
        <p:nvSpPr>
          <p:cNvPr id="6169" name="矩形 9"/>
          <p:cNvSpPr>
            <a:spLocks noChangeArrowheads="1"/>
          </p:cNvSpPr>
          <p:nvPr/>
        </p:nvSpPr>
        <p:spPr bwMode="auto">
          <a:xfrm>
            <a:off x="6808788" y="5311775"/>
            <a:ext cx="2232025" cy="706438"/>
          </a:xfrm>
          <a:prstGeom prst="rect">
            <a:avLst/>
          </a:prstGeom>
          <a:noFill/>
          <a:ln w="9525">
            <a:noFill/>
            <a:miter lim="800000"/>
            <a:headEnd/>
            <a:tailEnd/>
          </a:ln>
        </p:spPr>
        <p:txBody>
          <a:bodyPr>
            <a:spAutoFit/>
          </a:bodyPr>
          <a:lstStyle/>
          <a:p>
            <a:pPr algn="ctr" eaLnBrk="1" hangingPunct="1"/>
            <a:r>
              <a:rPr lang="en-US" altLang="zh-TW" sz="2000">
                <a:latin typeface="Helvetica" pitchFamily="34" charset="0"/>
                <a:ea typeface="新細明體" pitchFamily="18" charset="-120"/>
                <a:cs typeface="Helvetica" pitchFamily="34" charset="0"/>
              </a:rPr>
              <a:t>Give back to the society 57.49%</a:t>
            </a:r>
          </a:p>
        </p:txBody>
      </p:sp>
      <p:sp>
        <p:nvSpPr>
          <p:cNvPr id="13" name="剪去單一角落矩形 12"/>
          <p:cNvSpPr/>
          <p:nvPr/>
        </p:nvSpPr>
        <p:spPr bwMode="auto">
          <a:xfrm>
            <a:off x="9543094" y="2430915"/>
            <a:ext cx="2106276" cy="2643496"/>
          </a:xfrm>
          <a:prstGeom prst="snip1Rect">
            <a:avLst/>
          </a:prstGeom>
          <a:solidFill>
            <a:srgbClr val="2FD6FD">
              <a:alpha val="54000"/>
            </a:srgbClr>
          </a:solidFill>
          <a:ln w="25400" cap="flat" cmpd="sng" algn="ctr">
            <a:noFill/>
            <a:prstDash val="solid"/>
            <a:round/>
            <a:headEnd type="none" w="med" len="med"/>
            <a:tailEnd type="none" w="med" len="med"/>
          </a:ln>
          <a:effectLst/>
          <a:scene3d>
            <a:camera prst="orthographicFront">
              <a:rot lat="0" lon="10799977" rev="0"/>
            </a:camera>
            <a:lightRig rig="threePt" dir="t"/>
          </a:scene3d>
          <a:extLst/>
        </p:spPr>
        <p:txBody>
          <a:bodyPr/>
          <a:lstStyle/>
          <a:p>
            <a:pPr algn="ctr" eaLnBrk="1" hangingPunct="1">
              <a:defRPr/>
            </a:pPr>
            <a:endParaRPr lang="zh-TW" altLang="en-US" sz="2000" dirty="0">
              <a:latin typeface="Impact" panose="020B0806030902050204" pitchFamily="34" charset="0"/>
            </a:endParaRPr>
          </a:p>
        </p:txBody>
      </p:sp>
      <p:sp>
        <p:nvSpPr>
          <p:cNvPr id="6171" name="文字方塊 13"/>
          <p:cNvSpPr txBox="1">
            <a:spLocks noChangeArrowheads="1"/>
          </p:cNvSpPr>
          <p:nvPr/>
        </p:nvSpPr>
        <p:spPr bwMode="auto">
          <a:xfrm>
            <a:off x="9709150" y="2667000"/>
            <a:ext cx="2036763" cy="2400300"/>
          </a:xfrm>
          <a:prstGeom prst="rect">
            <a:avLst/>
          </a:prstGeom>
          <a:noFill/>
          <a:ln w="9525">
            <a:noFill/>
            <a:miter lim="800000"/>
            <a:headEnd/>
            <a:tailEnd/>
          </a:ln>
        </p:spPr>
        <p:txBody>
          <a:bodyPr>
            <a:spAutoFit/>
          </a:bodyPr>
          <a:lstStyle/>
          <a:p>
            <a:r>
              <a:rPr lang="en-US" altLang="zh-TW" sz="2000">
                <a:latin typeface="CABNDWeb-Bold" pitchFamily="2" charset="0"/>
                <a:ea typeface="新細明體" pitchFamily="18" charset="-120"/>
                <a:cs typeface="Helvetica" pitchFamily="34" charset="0"/>
              </a:rPr>
              <a:t>60% of the donors plan to donate in the following year and 40% of them make a regular donation.</a:t>
            </a:r>
            <a:endParaRPr lang="zh-TW" altLang="en-US" sz="2000">
              <a:latin typeface="CABNDWeb-Bold" pitchFamily="2" charset="0"/>
              <a:ea typeface="新細明體" pitchFamily="18" charset="-120"/>
              <a:cs typeface="Helvetica" pitchFamily="34" charset="0"/>
            </a:endParaRPr>
          </a:p>
          <a:p>
            <a:endParaRPr lang="zh-TW" altLang="en-US" sz="1000">
              <a:latin typeface="CABNDWeb-Bold" pitchFamily="2" charset="0"/>
              <a:ea typeface="新細明體" pitchFamily="18" charset="-120"/>
              <a:cs typeface="Helvetica" pitchFamily="34" charset="0"/>
            </a:endParaRPr>
          </a:p>
        </p:txBody>
      </p:sp>
      <p:sp>
        <p:nvSpPr>
          <p:cNvPr id="6172" name="矩形 14"/>
          <p:cNvSpPr>
            <a:spLocks noChangeArrowheads="1"/>
          </p:cNvSpPr>
          <p:nvPr/>
        </p:nvSpPr>
        <p:spPr bwMode="auto">
          <a:xfrm>
            <a:off x="10221913" y="2136775"/>
            <a:ext cx="749300" cy="769938"/>
          </a:xfrm>
          <a:prstGeom prst="rect">
            <a:avLst/>
          </a:prstGeom>
          <a:noFill/>
          <a:ln w="9525">
            <a:noFill/>
            <a:miter lim="800000"/>
            <a:headEnd/>
            <a:tailEnd/>
          </a:ln>
        </p:spPr>
        <p:txBody>
          <a:bodyPr wrap="none">
            <a:spAutoFit/>
          </a:bodyPr>
          <a:lstStyle/>
          <a:p>
            <a:r>
              <a:rPr lang="en-US" altLang="zh-TW" sz="4400">
                <a:solidFill>
                  <a:srgbClr val="FB6A15"/>
                </a:solidFill>
                <a:latin typeface="Marlett" pitchFamily="2" charset="2"/>
                <a:ea typeface="新細明體" pitchFamily="18" charset="-120"/>
                <a:sym typeface="OrigamiBats" pitchFamily="2" charset="0"/>
              </a:rPr>
              <a:t>v</a:t>
            </a:r>
            <a:endParaRPr lang="zh-TW" altLang="en-US">
              <a:solidFill>
                <a:srgbClr val="FB6A15"/>
              </a:solidFill>
              <a:ea typeface="新細明體" pitchFamily="18" charset="-120"/>
            </a:endParaRPr>
          </a:p>
        </p:txBody>
      </p:sp>
      <p:sp>
        <p:nvSpPr>
          <p:cNvPr id="6173" name="矩形 16"/>
          <p:cNvSpPr>
            <a:spLocks noChangeArrowheads="1"/>
          </p:cNvSpPr>
          <p:nvPr/>
        </p:nvSpPr>
        <p:spPr bwMode="auto">
          <a:xfrm>
            <a:off x="6843713" y="2005013"/>
            <a:ext cx="2233612" cy="554037"/>
          </a:xfrm>
          <a:prstGeom prst="rect">
            <a:avLst/>
          </a:prstGeom>
          <a:noFill/>
          <a:ln w="9525">
            <a:noFill/>
            <a:miter lim="800000"/>
            <a:headEnd/>
            <a:tailEnd/>
          </a:ln>
        </p:spPr>
        <p:txBody>
          <a:bodyPr>
            <a:spAutoFit/>
          </a:bodyPr>
          <a:lstStyle/>
          <a:p>
            <a:pPr algn="ctr" eaLnBrk="1" hangingPunct="1">
              <a:lnSpc>
                <a:spcPts val="1800"/>
              </a:lnSpc>
            </a:pPr>
            <a:r>
              <a:rPr lang="en-US" altLang="zh-TW" sz="1900">
                <a:latin typeface="Helvetica" pitchFamily="34" charset="0"/>
                <a:ea typeface="新細明體" pitchFamily="18" charset="-120"/>
                <a:cs typeface="Helvetica" pitchFamily="34" charset="0"/>
              </a:rPr>
              <a:t>Give back to the society 24.99%</a:t>
            </a:r>
            <a:endParaRPr lang="zh-TW" altLang="en-US" sz="1900">
              <a:latin typeface="Helvetica" pitchFamily="34" charset="0"/>
              <a:ea typeface="新細明體" pitchFamily="18" charset="-120"/>
              <a:cs typeface="Helvetica" pitchFamily="34" charset="0"/>
            </a:endParaRPr>
          </a:p>
        </p:txBody>
      </p:sp>
      <p:pic>
        <p:nvPicPr>
          <p:cNvPr id="6174" name="圖片 1"/>
          <p:cNvPicPr>
            <a:picLocks noChangeAspect="1"/>
          </p:cNvPicPr>
          <p:nvPr/>
        </p:nvPicPr>
        <p:blipFill>
          <a:blip r:embed="rId4" cstate="print"/>
          <a:srcRect/>
          <a:stretch>
            <a:fillRect/>
          </a:stretch>
        </p:blipFill>
        <p:spPr bwMode="auto">
          <a:xfrm>
            <a:off x="2201863" y="2916238"/>
            <a:ext cx="452437" cy="452437"/>
          </a:xfrm>
          <a:prstGeom prst="rect">
            <a:avLst/>
          </a:prstGeom>
          <a:noFill/>
          <a:ln w="9525">
            <a:noFill/>
            <a:miter lim="800000"/>
            <a:headEnd/>
            <a:tailEnd/>
          </a:ln>
        </p:spPr>
      </p:pic>
      <p:pic>
        <p:nvPicPr>
          <p:cNvPr id="6175" name="圖片 34"/>
          <p:cNvPicPr>
            <a:picLocks noChangeAspect="1"/>
          </p:cNvPicPr>
          <p:nvPr/>
        </p:nvPicPr>
        <p:blipFill>
          <a:blip r:embed="rId5" cstate="print"/>
          <a:srcRect/>
          <a:stretch>
            <a:fillRect/>
          </a:stretch>
        </p:blipFill>
        <p:spPr bwMode="auto">
          <a:xfrm>
            <a:off x="771525" y="1682750"/>
            <a:ext cx="452438" cy="452438"/>
          </a:xfrm>
          <a:prstGeom prst="rect">
            <a:avLst/>
          </a:prstGeom>
          <a:noFill/>
          <a:ln w="9525">
            <a:noFill/>
            <a:miter lim="800000"/>
            <a:headEnd/>
            <a:tailEnd/>
          </a:ln>
        </p:spPr>
      </p:pic>
      <p:pic>
        <p:nvPicPr>
          <p:cNvPr id="6176" name="圖片 35"/>
          <p:cNvPicPr>
            <a:picLocks noChangeAspect="1"/>
          </p:cNvPicPr>
          <p:nvPr/>
        </p:nvPicPr>
        <p:blipFill>
          <a:blip r:embed="rId6" cstate="print"/>
          <a:srcRect/>
          <a:stretch>
            <a:fillRect/>
          </a:stretch>
        </p:blipFill>
        <p:spPr bwMode="auto">
          <a:xfrm>
            <a:off x="11488738" y="304800"/>
            <a:ext cx="514350" cy="504825"/>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菱形 2"/>
          <p:cNvSpPr>
            <a:spLocks noChangeArrowheads="1"/>
          </p:cNvSpPr>
          <p:nvPr/>
        </p:nvSpPr>
        <p:spPr bwMode="auto">
          <a:xfrm>
            <a:off x="6365875" y="3068638"/>
            <a:ext cx="2984500" cy="2774950"/>
          </a:xfrm>
          <a:prstGeom prst="diamond">
            <a:avLst/>
          </a:prstGeom>
          <a:solidFill>
            <a:srgbClr val="92D050">
              <a:alpha val="47058"/>
            </a:srgbClr>
          </a:solidFill>
          <a:ln w="9525">
            <a:noFill/>
            <a:miter lim="800000"/>
            <a:headEnd/>
            <a:tailEnd/>
          </a:ln>
        </p:spPr>
        <p:txBody>
          <a:bodyPr/>
          <a:lstStyle/>
          <a:p>
            <a:pPr algn="ctr" eaLnBrk="1" hangingPunct="1"/>
            <a:endParaRPr lang="zh-TW" altLang="en-US">
              <a:ea typeface="新細明體" pitchFamily="18" charset="-120"/>
            </a:endParaRPr>
          </a:p>
        </p:txBody>
      </p:sp>
      <p:sp>
        <p:nvSpPr>
          <p:cNvPr id="10243" name="菱形 2"/>
          <p:cNvSpPr>
            <a:spLocks noChangeArrowheads="1"/>
          </p:cNvSpPr>
          <p:nvPr/>
        </p:nvSpPr>
        <p:spPr bwMode="auto">
          <a:xfrm>
            <a:off x="8369300" y="4116388"/>
            <a:ext cx="2984500" cy="2774950"/>
          </a:xfrm>
          <a:prstGeom prst="diamond">
            <a:avLst/>
          </a:prstGeom>
          <a:solidFill>
            <a:srgbClr val="96E2E4">
              <a:alpha val="47058"/>
            </a:srgbClr>
          </a:solidFill>
          <a:ln w="9525">
            <a:noFill/>
            <a:miter lim="800000"/>
            <a:headEnd/>
            <a:tailEnd/>
          </a:ln>
        </p:spPr>
        <p:txBody>
          <a:bodyPr/>
          <a:lstStyle/>
          <a:p>
            <a:pPr algn="ctr" eaLnBrk="1" hangingPunct="1"/>
            <a:endParaRPr lang="zh-TW" altLang="en-US">
              <a:ea typeface="新細明體" pitchFamily="18" charset="-120"/>
            </a:endParaRPr>
          </a:p>
        </p:txBody>
      </p:sp>
      <p:sp>
        <p:nvSpPr>
          <p:cNvPr id="10244" name="菱形 2"/>
          <p:cNvSpPr>
            <a:spLocks noChangeArrowheads="1"/>
          </p:cNvSpPr>
          <p:nvPr/>
        </p:nvSpPr>
        <p:spPr bwMode="auto">
          <a:xfrm>
            <a:off x="9469438" y="2182813"/>
            <a:ext cx="2984500" cy="2774950"/>
          </a:xfrm>
          <a:prstGeom prst="diamond">
            <a:avLst/>
          </a:prstGeom>
          <a:solidFill>
            <a:srgbClr val="A0CEC6">
              <a:alpha val="47058"/>
            </a:srgbClr>
          </a:solidFill>
          <a:ln w="9525">
            <a:noFill/>
            <a:miter lim="800000"/>
            <a:headEnd/>
            <a:tailEnd/>
          </a:ln>
        </p:spPr>
        <p:txBody>
          <a:bodyPr/>
          <a:lstStyle/>
          <a:p>
            <a:pPr algn="ctr" eaLnBrk="1" hangingPunct="1"/>
            <a:endParaRPr lang="zh-TW" altLang="en-US">
              <a:ea typeface="新細明體" pitchFamily="18" charset="-120"/>
            </a:endParaRPr>
          </a:p>
        </p:txBody>
      </p:sp>
      <p:sp>
        <p:nvSpPr>
          <p:cNvPr id="10245" name="AutoShape 5"/>
          <p:cNvSpPr>
            <a:spLocks/>
          </p:cNvSpPr>
          <p:nvPr/>
        </p:nvSpPr>
        <p:spPr bwMode="auto">
          <a:xfrm rot="16816457" flipH="1">
            <a:off x="2370932" y="1729581"/>
            <a:ext cx="4660900" cy="4687887"/>
          </a:xfrm>
          <a:prstGeom prst="rtTriangle">
            <a:avLst/>
          </a:prstGeom>
          <a:solidFill>
            <a:srgbClr val="FE4940">
              <a:alpha val="29803"/>
            </a:srgbClr>
          </a:solidFill>
          <a:ln w="25400">
            <a:noFill/>
            <a:miter lim="800000"/>
            <a:headEnd/>
            <a:tailEnd/>
          </a:ln>
        </p:spPr>
        <p:txBody>
          <a:bodyPr lIns="0" tIns="0" rIns="0" bIns="0"/>
          <a:lstStyle/>
          <a:p>
            <a:pPr algn="ctr" eaLnBrk="1" hangingPunct="1"/>
            <a:endParaRPr lang="zh-TW" altLang="en-US">
              <a:ea typeface="新細明體" pitchFamily="18" charset="-120"/>
            </a:endParaRPr>
          </a:p>
        </p:txBody>
      </p:sp>
      <p:pic>
        <p:nvPicPr>
          <p:cNvPr id="10246" name="Picture 26"/>
          <p:cNvPicPr>
            <a:picLocks noChangeAspect="1" noChangeArrowheads="1"/>
          </p:cNvPicPr>
          <p:nvPr/>
        </p:nvPicPr>
        <p:blipFill>
          <a:blip r:embed="rId3" cstate="print"/>
          <a:srcRect/>
          <a:stretch>
            <a:fillRect/>
          </a:stretch>
        </p:blipFill>
        <p:spPr bwMode="auto">
          <a:xfrm>
            <a:off x="4768850" y="1928813"/>
            <a:ext cx="2063750" cy="746125"/>
          </a:xfrm>
          <a:prstGeom prst="rect">
            <a:avLst/>
          </a:prstGeom>
          <a:noFill/>
          <a:ln w="12700">
            <a:noFill/>
            <a:miter lim="800000"/>
            <a:headEnd/>
            <a:tailEnd/>
          </a:ln>
        </p:spPr>
      </p:pic>
      <p:sp>
        <p:nvSpPr>
          <p:cNvPr id="26" name="文字方塊 25"/>
          <p:cNvSpPr txBox="1"/>
          <p:nvPr/>
        </p:nvSpPr>
        <p:spPr>
          <a:xfrm>
            <a:off x="5272088" y="1917700"/>
            <a:ext cx="6081712" cy="862013"/>
          </a:xfrm>
          <a:prstGeom prst="rect">
            <a:avLst/>
          </a:prstGeom>
          <a:noFill/>
        </p:spPr>
        <p:txBody>
          <a:bodyPr>
            <a:spAutoFit/>
          </a:bodyPr>
          <a:lstStyle>
            <a:lvl1pPr>
              <a:defRPr sz="4200">
                <a:solidFill>
                  <a:srgbClr val="000000"/>
                </a:solidFill>
                <a:latin typeface="Gill Sans" charset="0"/>
                <a:ea typeface="Heiti TC Light" charset="0"/>
                <a:cs typeface="Heiti TC Light" charset="0"/>
                <a:sym typeface="Gill Sans" charset="0"/>
              </a:defRPr>
            </a:lvl1pPr>
            <a:lvl2pPr marL="742950" indent="-285750">
              <a:defRPr sz="4200">
                <a:solidFill>
                  <a:srgbClr val="000000"/>
                </a:solidFill>
                <a:latin typeface="Gill Sans" charset="0"/>
                <a:ea typeface="Heiti TC Light" charset="0"/>
                <a:cs typeface="Heiti TC Light" charset="0"/>
                <a:sym typeface="Gill Sans" charset="0"/>
              </a:defRPr>
            </a:lvl2pPr>
            <a:lvl3pPr marL="1143000" indent="-228600">
              <a:defRPr sz="4200">
                <a:solidFill>
                  <a:srgbClr val="000000"/>
                </a:solidFill>
                <a:latin typeface="Gill Sans" charset="0"/>
                <a:ea typeface="Heiti TC Light" charset="0"/>
                <a:cs typeface="Heiti TC Light" charset="0"/>
                <a:sym typeface="Gill Sans" charset="0"/>
              </a:defRPr>
            </a:lvl3pPr>
            <a:lvl4pPr marL="1600200" indent="-228600">
              <a:defRPr sz="4200">
                <a:solidFill>
                  <a:srgbClr val="000000"/>
                </a:solidFill>
                <a:latin typeface="Gill Sans" charset="0"/>
                <a:ea typeface="Heiti TC Light" charset="0"/>
                <a:cs typeface="Heiti TC Light" charset="0"/>
                <a:sym typeface="Gill Sans" charset="0"/>
              </a:defRPr>
            </a:lvl4pPr>
            <a:lvl5pPr marL="2057400" indent="-228600">
              <a:defRPr sz="4200">
                <a:solidFill>
                  <a:srgbClr val="000000"/>
                </a:solidFill>
                <a:latin typeface="Gill Sans" charset="0"/>
                <a:ea typeface="Heiti TC Light" charset="0"/>
                <a:cs typeface="Heiti TC Light" charset="0"/>
                <a:sym typeface="Gill Sans" charset="0"/>
              </a:defRPr>
            </a:lvl5pPr>
            <a:lvl6pPr marL="2514600" indent="-228600" eaLnBrk="0" fontAlgn="base" hangingPunct="0">
              <a:spcBef>
                <a:spcPct val="0"/>
              </a:spcBef>
              <a:spcAft>
                <a:spcPct val="0"/>
              </a:spcAft>
              <a:defRPr sz="4200">
                <a:solidFill>
                  <a:srgbClr val="000000"/>
                </a:solidFill>
                <a:latin typeface="Gill Sans" charset="0"/>
                <a:ea typeface="Heiti TC Light" charset="0"/>
                <a:cs typeface="Heiti TC Light" charset="0"/>
                <a:sym typeface="Gill Sans" charset="0"/>
              </a:defRPr>
            </a:lvl6pPr>
            <a:lvl7pPr marL="2971800" indent="-228600" eaLnBrk="0" fontAlgn="base" hangingPunct="0">
              <a:spcBef>
                <a:spcPct val="0"/>
              </a:spcBef>
              <a:spcAft>
                <a:spcPct val="0"/>
              </a:spcAft>
              <a:defRPr sz="4200">
                <a:solidFill>
                  <a:srgbClr val="000000"/>
                </a:solidFill>
                <a:latin typeface="Gill Sans" charset="0"/>
                <a:ea typeface="Heiti TC Light" charset="0"/>
                <a:cs typeface="Heiti TC Light" charset="0"/>
                <a:sym typeface="Gill Sans" charset="0"/>
              </a:defRPr>
            </a:lvl7pPr>
            <a:lvl8pPr marL="3429000" indent="-228600" eaLnBrk="0" fontAlgn="base" hangingPunct="0">
              <a:spcBef>
                <a:spcPct val="0"/>
              </a:spcBef>
              <a:spcAft>
                <a:spcPct val="0"/>
              </a:spcAft>
              <a:defRPr sz="4200">
                <a:solidFill>
                  <a:srgbClr val="000000"/>
                </a:solidFill>
                <a:latin typeface="Gill Sans" charset="0"/>
                <a:ea typeface="Heiti TC Light" charset="0"/>
                <a:cs typeface="Heiti TC Light" charset="0"/>
                <a:sym typeface="Gill Sans" charset="0"/>
              </a:defRPr>
            </a:lvl8pPr>
            <a:lvl9pPr marL="3886200" indent="-228600" eaLnBrk="0" fontAlgn="base" hangingPunct="0">
              <a:spcBef>
                <a:spcPct val="0"/>
              </a:spcBef>
              <a:spcAft>
                <a:spcPct val="0"/>
              </a:spcAft>
              <a:defRPr sz="4200">
                <a:solidFill>
                  <a:srgbClr val="000000"/>
                </a:solidFill>
                <a:latin typeface="Gill Sans" charset="0"/>
                <a:ea typeface="Heiti TC Light" charset="0"/>
                <a:cs typeface="Heiti TC Light" charset="0"/>
                <a:sym typeface="Gill Sans" charset="0"/>
              </a:defRPr>
            </a:lvl9pPr>
          </a:lstStyle>
          <a:p>
            <a:pPr>
              <a:defRPr/>
            </a:pPr>
            <a:r>
              <a:rPr lang="en-US" altLang="zh-TW" sz="3600" dirty="0" smtClean="0">
                <a:solidFill>
                  <a:srgbClr val="FFFFFF"/>
                </a:solidFill>
                <a:effectLst>
                  <a:outerShdw blurRad="38100" dist="38100" dir="2700000" algn="tl">
                    <a:srgbClr val="C0C0C0"/>
                  </a:outerShdw>
                </a:effectLst>
                <a:latin typeface="Impact" panose="020B0806030902050204" pitchFamily="34" charset="0"/>
                <a:ea typeface="新細明體" panose="02020500000000000000" pitchFamily="18" charset="-120"/>
              </a:rPr>
              <a:t>2011</a:t>
            </a:r>
          </a:p>
          <a:p>
            <a:pPr>
              <a:defRPr/>
            </a:pPr>
            <a:endParaRPr lang="zh-TW" altLang="en-US" sz="1400" dirty="0" smtClean="0">
              <a:solidFill>
                <a:srgbClr val="FFFFFF"/>
              </a:solidFill>
              <a:effectLst>
                <a:outerShdw blurRad="38100" dist="38100" dir="2700000" algn="tl">
                  <a:srgbClr val="C0C0C0"/>
                </a:outerShdw>
              </a:effectLst>
              <a:latin typeface="Impact" panose="020B0806030902050204" pitchFamily="34" charset="0"/>
              <a:ea typeface="新細明體" panose="02020500000000000000" pitchFamily="18" charset="-120"/>
            </a:endParaRPr>
          </a:p>
        </p:txBody>
      </p:sp>
      <p:sp>
        <p:nvSpPr>
          <p:cNvPr id="10248" name="AutoShape 4"/>
          <p:cNvSpPr>
            <a:spLocks/>
          </p:cNvSpPr>
          <p:nvPr/>
        </p:nvSpPr>
        <p:spPr bwMode="auto">
          <a:xfrm rot="8760000" flipH="1">
            <a:off x="2794000" y="2225675"/>
            <a:ext cx="3073400" cy="5100638"/>
          </a:xfrm>
          <a:prstGeom prst="rtTriangle">
            <a:avLst/>
          </a:prstGeom>
          <a:solidFill>
            <a:srgbClr val="FFFA83">
              <a:alpha val="29803"/>
            </a:srgbClr>
          </a:solidFill>
          <a:ln w="25400">
            <a:noFill/>
            <a:miter lim="800000"/>
            <a:headEnd/>
            <a:tailEnd/>
          </a:ln>
        </p:spPr>
        <p:txBody>
          <a:bodyPr lIns="0" tIns="0" rIns="0" bIns="0"/>
          <a:lstStyle/>
          <a:p>
            <a:pPr algn="ctr" eaLnBrk="1" hangingPunct="1"/>
            <a:endParaRPr lang="zh-TW" altLang="en-US">
              <a:ea typeface="新細明體" pitchFamily="18" charset="-120"/>
            </a:endParaRPr>
          </a:p>
        </p:txBody>
      </p:sp>
      <p:sp>
        <p:nvSpPr>
          <p:cNvPr id="10249" name="Text Box 2"/>
          <p:cNvSpPr txBox="1">
            <a:spLocks noChangeArrowheads="1"/>
          </p:cNvSpPr>
          <p:nvPr/>
        </p:nvSpPr>
        <p:spPr bwMode="auto">
          <a:xfrm>
            <a:off x="11071225" y="6707188"/>
            <a:ext cx="282575" cy="266700"/>
          </a:xfrm>
          <a:prstGeom prst="rect">
            <a:avLst/>
          </a:prstGeom>
          <a:noFill/>
          <a:ln w="12700">
            <a:noFill/>
            <a:miter lim="800000"/>
            <a:headEnd/>
            <a:tailEnd/>
          </a:ln>
          <a:effectLst/>
        </p:spPr>
        <p:txBody>
          <a:bodyPr wrap="none" anchor="ctr"/>
          <a:lstStyle/>
          <a:p>
            <a:pPr algn="r" eaLnBrk="1" hangingPunct="1"/>
            <a:fld id="{A7DF3DDA-C106-408A-A9B2-E01A2828AA36}" type="slidenum">
              <a:rPr lang="en-US" altLang="zh-TW" sz="1200">
                <a:solidFill>
                  <a:srgbClr val="878787"/>
                </a:solidFill>
                <a:latin typeface="Lucida Grande" charset="0"/>
                <a:ea typeface="新細明體" pitchFamily="18" charset="-120"/>
                <a:sym typeface="Lucida Grande" charset="0"/>
              </a:rPr>
              <a:pPr algn="r" eaLnBrk="1" hangingPunct="1"/>
              <a:t>4</a:t>
            </a:fld>
            <a:endParaRPr lang="en-US" altLang="zh-TW" sz="1200">
              <a:solidFill>
                <a:srgbClr val="878787"/>
              </a:solidFill>
              <a:latin typeface="Lucida Grande" charset="0"/>
              <a:ea typeface="新細明體" pitchFamily="18" charset="-120"/>
              <a:sym typeface="Lucida Grande" charset="0"/>
            </a:endParaRPr>
          </a:p>
        </p:txBody>
      </p:sp>
      <p:sp>
        <p:nvSpPr>
          <p:cNvPr id="9" name="Rectangle 3"/>
          <p:cNvSpPr>
            <a:spLocks/>
          </p:cNvSpPr>
          <p:nvPr/>
        </p:nvSpPr>
        <p:spPr bwMode="auto">
          <a:xfrm>
            <a:off x="914400" y="381000"/>
            <a:ext cx="10870232"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lstStyle>
            <a:lvl1pPr>
              <a:lnSpc>
                <a:spcPct val="90000"/>
              </a:lnSpc>
              <a:spcBef>
                <a:spcPts val="1000"/>
              </a:spcBef>
              <a:buClr>
                <a:srgbClr val="000000"/>
              </a:buClr>
              <a:buSzPct val="100000"/>
              <a:buFont typeface="Arial" panose="020B0604020202020204" pitchFamily="34" charset="0"/>
              <a:buChar char="•"/>
              <a:defRPr sz="2800">
                <a:solidFill>
                  <a:schemeClr val="tx1"/>
                </a:solidFill>
                <a:latin typeface="Lucida Grande" charset="0"/>
                <a:ea typeface="Heiti TC Light" charset="0"/>
                <a:cs typeface="Heiti TC Light" charset="0"/>
                <a:sym typeface="Lucida Grande" charset="0"/>
              </a:defRPr>
            </a:lvl1pPr>
            <a:lvl2pPr marL="647700" indent="-228600">
              <a:lnSpc>
                <a:spcPct val="90000"/>
              </a:lnSpc>
              <a:spcBef>
                <a:spcPts val="500"/>
              </a:spcBef>
              <a:buClr>
                <a:srgbClr val="000000"/>
              </a:buClr>
              <a:buSzPct val="100000"/>
              <a:buFont typeface="Arial" panose="020B0604020202020204" pitchFamily="34" charset="0"/>
              <a:buChar char="•"/>
              <a:defRPr sz="2400">
                <a:solidFill>
                  <a:schemeClr val="tx1"/>
                </a:solidFill>
                <a:latin typeface="Lucida Grande" charset="0"/>
                <a:ea typeface="Heiti TC Light" charset="0"/>
                <a:cs typeface="Heiti TC Light" charset="0"/>
                <a:sym typeface="Lucida Grande" charset="0"/>
              </a:defRPr>
            </a:lvl2pPr>
            <a:lvl3pPr marL="1104900" indent="-228600">
              <a:lnSpc>
                <a:spcPct val="90000"/>
              </a:lnSpc>
              <a:spcBef>
                <a:spcPts val="500"/>
              </a:spcBef>
              <a:buClr>
                <a:srgbClr val="000000"/>
              </a:buClr>
              <a:buSzPct val="100000"/>
              <a:buFont typeface="Arial" panose="020B0604020202020204" pitchFamily="34" charset="0"/>
              <a:buChar char="•"/>
              <a:defRPr sz="2000">
                <a:solidFill>
                  <a:schemeClr val="tx1"/>
                </a:solidFill>
                <a:latin typeface="Lucida Grande" charset="0"/>
                <a:ea typeface="Heiti TC Light" charset="0"/>
                <a:cs typeface="Heiti TC Light" charset="0"/>
                <a:sym typeface="Lucida Grande" charset="0"/>
              </a:defRPr>
            </a:lvl3pPr>
            <a:lvl4pPr marL="1562100" indent="-228600">
              <a:lnSpc>
                <a:spcPct val="90000"/>
              </a:lnSpc>
              <a:spcBef>
                <a:spcPts val="500"/>
              </a:spcBef>
              <a:buClr>
                <a:srgbClr val="000000"/>
              </a:buClr>
              <a:buSzPct val="100000"/>
              <a:buFont typeface="Arial" panose="020B0604020202020204" pitchFamily="34" charset="0"/>
              <a:buChar char="•"/>
              <a:defRPr>
                <a:solidFill>
                  <a:schemeClr val="tx1"/>
                </a:solidFill>
                <a:latin typeface="Lucida Grande" charset="0"/>
                <a:ea typeface="Heiti TC Light" charset="0"/>
                <a:cs typeface="Heiti TC Light" charset="0"/>
                <a:sym typeface="Lucida Grande" charset="0"/>
              </a:defRPr>
            </a:lvl4pPr>
            <a:lvl5pPr marL="2019300" indent="-228600">
              <a:lnSpc>
                <a:spcPct val="90000"/>
              </a:lnSpc>
              <a:spcBef>
                <a:spcPts val="500"/>
              </a:spcBef>
              <a:buClr>
                <a:srgbClr val="000000"/>
              </a:buClr>
              <a:buSzPct val="100000"/>
              <a:buFont typeface="Arial" panose="020B0604020202020204" pitchFamily="34" charset="0"/>
              <a:buChar char="•"/>
              <a:defRPr>
                <a:solidFill>
                  <a:schemeClr val="tx1"/>
                </a:solidFill>
                <a:latin typeface="Lucida Grande" charset="0"/>
                <a:ea typeface="Heiti TC Light" charset="0"/>
                <a:cs typeface="Heiti TC Light" charset="0"/>
                <a:sym typeface="Lucida Grande" charset="0"/>
              </a:defRPr>
            </a:lvl5pPr>
            <a:lvl6pPr marL="2476500" indent="-228600" eaLnBrk="0" fontAlgn="base" hangingPunct="0">
              <a:lnSpc>
                <a:spcPct val="90000"/>
              </a:lnSpc>
              <a:spcBef>
                <a:spcPts val="500"/>
              </a:spcBef>
              <a:spcAft>
                <a:spcPct val="0"/>
              </a:spcAft>
              <a:buClr>
                <a:srgbClr val="000000"/>
              </a:buClr>
              <a:buSzPct val="100000"/>
              <a:buFont typeface="Arial" panose="020B0604020202020204" pitchFamily="34" charset="0"/>
              <a:buChar char="•"/>
              <a:defRPr>
                <a:solidFill>
                  <a:schemeClr val="tx1"/>
                </a:solidFill>
                <a:latin typeface="Lucida Grande" charset="0"/>
                <a:ea typeface="Heiti TC Light" charset="0"/>
                <a:cs typeface="Heiti TC Light" charset="0"/>
                <a:sym typeface="Lucida Grande" charset="0"/>
              </a:defRPr>
            </a:lvl6pPr>
            <a:lvl7pPr marL="2933700" indent="-228600" eaLnBrk="0" fontAlgn="base" hangingPunct="0">
              <a:lnSpc>
                <a:spcPct val="90000"/>
              </a:lnSpc>
              <a:spcBef>
                <a:spcPts val="500"/>
              </a:spcBef>
              <a:spcAft>
                <a:spcPct val="0"/>
              </a:spcAft>
              <a:buClr>
                <a:srgbClr val="000000"/>
              </a:buClr>
              <a:buSzPct val="100000"/>
              <a:buFont typeface="Arial" panose="020B0604020202020204" pitchFamily="34" charset="0"/>
              <a:buChar char="•"/>
              <a:defRPr>
                <a:solidFill>
                  <a:schemeClr val="tx1"/>
                </a:solidFill>
                <a:latin typeface="Lucida Grande" charset="0"/>
                <a:ea typeface="Heiti TC Light" charset="0"/>
                <a:cs typeface="Heiti TC Light" charset="0"/>
                <a:sym typeface="Lucida Grande" charset="0"/>
              </a:defRPr>
            </a:lvl7pPr>
            <a:lvl8pPr marL="3390900" indent="-228600" eaLnBrk="0" fontAlgn="base" hangingPunct="0">
              <a:lnSpc>
                <a:spcPct val="90000"/>
              </a:lnSpc>
              <a:spcBef>
                <a:spcPts val="500"/>
              </a:spcBef>
              <a:spcAft>
                <a:spcPct val="0"/>
              </a:spcAft>
              <a:buClr>
                <a:srgbClr val="000000"/>
              </a:buClr>
              <a:buSzPct val="100000"/>
              <a:buFont typeface="Arial" panose="020B0604020202020204" pitchFamily="34" charset="0"/>
              <a:buChar char="•"/>
              <a:defRPr>
                <a:solidFill>
                  <a:schemeClr val="tx1"/>
                </a:solidFill>
                <a:latin typeface="Lucida Grande" charset="0"/>
                <a:ea typeface="Heiti TC Light" charset="0"/>
                <a:cs typeface="Heiti TC Light" charset="0"/>
                <a:sym typeface="Lucida Grande" charset="0"/>
              </a:defRPr>
            </a:lvl8pPr>
            <a:lvl9pPr marL="3848100" indent="-228600" eaLnBrk="0" fontAlgn="base" hangingPunct="0">
              <a:lnSpc>
                <a:spcPct val="90000"/>
              </a:lnSpc>
              <a:spcBef>
                <a:spcPts val="500"/>
              </a:spcBef>
              <a:spcAft>
                <a:spcPct val="0"/>
              </a:spcAft>
              <a:buClr>
                <a:srgbClr val="000000"/>
              </a:buClr>
              <a:buSzPct val="100000"/>
              <a:buFont typeface="Arial" panose="020B0604020202020204" pitchFamily="34" charset="0"/>
              <a:buChar char="•"/>
              <a:defRPr>
                <a:solidFill>
                  <a:schemeClr val="tx1"/>
                </a:solidFill>
                <a:latin typeface="Lucida Grande" charset="0"/>
                <a:ea typeface="Heiti TC Light" charset="0"/>
                <a:cs typeface="Heiti TC Light" charset="0"/>
                <a:sym typeface="Lucida Grande" charset="0"/>
              </a:defRPr>
            </a:lvl9pPr>
          </a:lstStyle>
          <a:p>
            <a:pPr eaLnBrk="1" hangingPunct="1">
              <a:lnSpc>
                <a:spcPct val="100000"/>
              </a:lnSpc>
              <a:spcBef>
                <a:spcPct val="0"/>
              </a:spcBef>
              <a:buClrTx/>
              <a:buSzTx/>
              <a:buFontTx/>
              <a:buNone/>
              <a:defRPr/>
            </a:pPr>
            <a:r>
              <a:rPr lang="en-US" altLang="zh-TW" sz="3600" dirty="0" smtClean="0">
                <a:solidFill>
                  <a:srgbClr val="1A1A1A"/>
                </a:solidFill>
                <a:latin typeface="MakestencilAlp" panose="00000400000000000000" pitchFamily="2" charset="0"/>
                <a:ea typeface="新細明體" panose="02020500000000000000" pitchFamily="18" charset="-120"/>
                <a:sym typeface="MakestencilAlp" panose="00000400000000000000" pitchFamily="2" charset="0"/>
              </a:rPr>
              <a:t>Donors’ Causes in Taiwan </a:t>
            </a:r>
            <a:r>
              <a:rPr lang="en-US" altLang="zh-TW" sz="3600" b="1" dirty="0" smtClean="0">
                <a:solidFill>
                  <a:schemeClr val="accent6">
                    <a:lumMod val="60000"/>
                    <a:lumOff val="40000"/>
                  </a:schemeClr>
                </a:solidFill>
                <a:latin typeface="Origami" panose="00000400000000000000" pitchFamily="2" charset="0"/>
                <a:ea typeface="新細明體" panose="02020500000000000000" pitchFamily="18" charset="-120"/>
                <a:sym typeface="MakestencilAlp" panose="00000400000000000000" pitchFamily="2" charset="0"/>
              </a:rPr>
              <a:t>10</a:t>
            </a:r>
            <a:r>
              <a:rPr lang="en-US" altLang="zh-TW" sz="3600" b="1" dirty="0" smtClean="0">
                <a:solidFill>
                  <a:schemeClr val="accent3">
                    <a:lumMod val="50000"/>
                  </a:schemeClr>
                </a:solidFill>
                <a:latin typeface="Origami" panose="00000400000000000000" pitchFamily="2" charset="0"/>
                <a:ea typeface="新細明體" panose="02020500000000000000" pitchFamily="18" charset="-120"/>
                <a:sym typeface="MakestencilAlp" panose="00000400000000000000" pitchFamily="2" charset="0"/>
              </a:rPr>
              <a:t> </a:t>
            </a:r>
            <a:r>
              <a:rPr lang="en-US" altLang="zh-TW" sz="3600" dirty="0" smtClean="0">
                <a:solidFill>
                  <a:srgbClr val="1A1A1A"/>
                </a:solidFill>
                <a:latin typeface="MakestencilAlp" panose="00000400000000000000" pitchFamily="2" charset="0"/>
                <a:ea typeface="新細明體" panose="02020500000000000000" pitchFamily="18" charset="-120"/>
                <a:sym typeface="MakestencilAlp" panose="00000400000000000000" pitchFamily="2" charset="0"/>
              </a:rPr>
              <a:t>years later</a:t>
            </a:r>
          </a:p>
        </p:txBody>
      </p:sp>
      <p:sp>
        <p:nvSpPr>
          <p:cNvPr id="10251" name="文字方塊 11"/>
          <p:cNvSpPr txBox="1">
            <a:spLocks noChangeArrowheads="1"/>
          </p:cNvSpPr>
          <p:nvPr/>
        </p:nvSpPr>
        <p:spPr bwMode="auto">
          <a:xfrm>
            <a:off x="828675" y="2633663"/>
            <a:ext cx="1603375" cy="1681162"/>
          </a:xfrm>
          <a:prstGeom prst="rect">
            <a:avLst/>
          </a:prstGeom>
          <a:noFill/>
          <a:ln w="9525">
            <a:noFill/>
            <a:miter lim="800000"/>
            <a:headEnd/>
            <a:tailEnd/>
          </a:ln>
        </p:spPr>
        <p:txBody>
          <a:bodyPr>
            <a:spAutoFit/>
          </a:bodyPr>
          <a:lstStyle/>
          <a:p>
            <a:pPr>
              <a:lnSpc>
                <a:spcPts val="2800"/>
              </a:lnSpc>
              <a:spcBef>
                <a:spcPts val="4200"/>
              </a:spcBef>
            </a:pPr>
            <a:r>
              <a:rPr lang="en-US" altLang="zh-TW" sz="3000">
                <a:latin typeface="CABNDWeb-Bold" pitchFamily="2" charset="0"/>
                <a:ea typeface="新細明體" pitchFamily="18" charset="-120"/>
              </a:rPr>
              <a:t>Donation</a:t>
            </a:r>
          </a:p>
          <a:p>
            <a:pPr>
              <a:lnSpc>
                <a:spcPts val="2800"/>
              </a:lnSpc>
              <a:spcBef>
                <a:spcPts val="1200"/>
              </a:spcBef>
            </a:pPr>
            <a:r>
              <a:rPr lang="en-US" altLang="zh-TW" sz="4400">
                <a:solidFill>
                  <a:srgbClr val="2D2D8A"/>
                </a:solidFill>
                <a:latin typeface="CABNDWeb-Bold" pitchFamily="2" charset="0"/>
                <a:ea typeface="新細明體" pitchFamily="18" charset="-120"/>
              </a:rPr>
              <a:t>1.6</a:t>
            </a:r>
          </a:p>
          <a:p>
            <a:pPr>
              <a:lnSpc>
                <a:spcPts val="2800"/>
              </a:lnSpc>
            </a:pPr>
            <a:r>
              <a:rPr lang="en-US" altLang="zh-TW" sz="3000">
                <a:latin typeface="CABNDWeb-Bold" pitchFamily="2" charset="0"/>
                <a:ea typeface="新細明體" pitchFamily="18" charset="-120"/>
              </a:rPr>
              <a:t>Billion (USD)</a:t>
            </a:r>
            <a:endParaRPr lang="zh-TW" altLang="en-US" sz="3000">
              <a:latin typeface="CABNDWeb-Bold" pitchFamily="2" charset="0"/>
              <a:ea typeface="新細明體" pitchFamily="18" charset="-120"/>
            </a:endParaRPr>
          </a:p>
        </p:txBody>
      </p:sp>
      <p:pic>
        <p:nvPicPr>
          <p:cNvPr id="10252" name="圖片 14"/>
          <p:cNvPicPr>
            <a:picLocks noChangeAspect="1"/>
          </p:cNvPicPr>
          <p:nvPr/>
        </p:nvPicPr>
        <p:blipFill>
          <a:blip r:embed="rId4" cstate="print"/>
          <a:srcRect/>
          <a:stretch>
            <a:fillRect/>
          </a:stretch>
        </p:blipFill>
        <p:spPr bwMode="auto">
          <a:xfrm>
            <a:off x="1924050" y="3862388"/>
            <a:ext cx="452438" cy="454025"/>
          </a:xfrm>
          <a:prstGeom prst="rect">
            <a:avLst/>
          </a:prstGeom>
          <a:noFill/>
          <a:ln w="9525">
            <a:noFill/>
            <a:miter lim="800000"/>
            <a:headEnd/>
            <a:tailEnd/>
          </a:ln>
        </p:spPr>
      </p:pic>
      <p:pic>
        <p:nvPicPr>
          <p:cNvPr id="10253" name="圖片 15"/>
          <p:cNvPicPr>
            <a:picLocks noChangeAspect="1"/>
          </p:cNvPicPr>
          <p:nvPr/>
        </p:nvPicPr>
        <p:blipFill>
          <a:blip r:embed="rId5" cstate="print"/>
          <a:srcRect/>
          <a:stretch>
            <a:fillRect/>
          </a:stretch>
        </p:blipFill>
        <p:spPr bwMode="auto">
          <a:xfrm>
            <a:off x="400050" y="2590800"/>
            <a:ext cx="454025" cy="452438"/>
          </a:xfrm>
          <a:prstGeom prst="rect">
            <a:avLst/>
          </a:prstGeom>
          <a:noFill/>
          <a:ln w="9525">
            <a:noFill/>
            <a:miter lim="800000"/>
            <a:headEnd/>
            <a:tailEnd/>
          </a:ln>
        </p:spPr>
      </p:pic>
      <p:sp>
        <p:nvSpPr>
          <p:cNvPr id="10254" name="矩形 1"/>
          <p:cNvSpPr>
            <a:spLocks noChangeArrowheads="1"/>
          </p:cNvSpPr>
          <p:nvPr/>
        </p:nvSpPr>
        <p:spPr bwMode="auto">
          <a:xfrm>
            <a:off x="674688" y="1919288"/>
            <a:ext cx="1858962" cy="769937"/>
          </a:xfrm>
          <a:prstGeom prst="rect">
            <a:avLst/>
          </a:prstGeom>
          <a:noFill/>
          <a:ln w="9525">
            <a:noFill/>
            <a:miter lim="800000"/>
            <a:headEnd/>
            <a:tailEnd/>
          </a:ln>
        </p:spPr>
        <p:txBody>
          <a:bodyPr wrap="none">
            <a:spAutoFit/>
          </a:bodyPr>
          <a:lstStyle/>
          <a:p>
            <a:r>
              <a:rPr lang="en-US" altLang="zh-TW" sz="4400" b="1">
                <a:solidFill>
                  <a:srgbClr val="7F7F7F"/>
                </a:solidFill>
                <a:latin typeface="Origami" pitchFamily="2" charset="0"/>
                <a:ea typeface="新細明體" pitchFamily="18" charset="-120"/>
                <a:sym typeface="MakestencilAlp" pitchFamily="2" charset="0"/>
              </a:rPr>
              <a:t>2</a:t>
            </a:r>
            <a:r>
              <a:rPr lang="en-US" altLang="zh-TW" sz="4400" b="1">
                <a:solidFill>
                  <a:srgbClr val="799E2D"/>
                </a:solidFill>
                <a:latin typeface="Origami" pitchFamily="2" charset="0"/>
                <a:ea typeface="新細明體" pitchFamily="18" charset="-120"/>
                <a:sym typeface="MakestencilAlp" pitchFamily="2" charset="0"/>
              </a:rPr>
              <a:t>0</a:t>
            </a:r>
            <a:r>
              <a:rPr lang="en-US" altLang="zh-TW" sz="4400" b="1">
                <a:solidFill>
                  <a:srgbClr val="6B6BCF"/>
                </a:solidFill>
                <a:latin typeface="Origami" pitchFamily="2" charset="0"/>
                <a:ea typeface="新細明體" pitchFamily="18" charset="-120"/>
                <a:sym typeface="MakestencilAlp" pitchFamily="2" charset="0"/>
              </a:rPr>
              <a:t>1</a:t>
            </a:r>
            <a:r>
              <a:rPr lang="en-US" altLang="zh-TW" sz="4400" b="1">
                <a:solidFill>
                  <a:srgbClr val="7F7F7F"/>
                </a:solidFill>
                <a:latin typeface="Origami" pitchFamily="2" charset="0"/>
                <a:ea typeface="新細明體" pitchFamily="18" charset="-120"/>
                <a:sym typeface="MakestencilAlp" pitchFamily="2" charset="0"/>
              </a:rPr>
              <a:t>4</a:t>
            </a:r>
            <a:endParaRPr lang="zh-TW" altLang="en-US" b="1">
              <a:ea typeface="新細明體" pitchFamily="18" charset="-120"/>
            </a:endParaRPr>
          </a:p>
        </p:txBody>
      </p:sp>
      <p:pic>
        <p:nvPicPr>
          <p:cNvPr id="10255" name="Picture 23"/>
          <p:cNvPicPr>
            <a:picLocks noChangeAspect="1" noChangeArrowheads="1"/>
          </p:cNvPicPr>
          <p:nvPr/>
        </p:nvPicPr>
        <p:blipFill>
          <a:blip r:embed="rId6" cstate="print"/>
          <a:srcRect/>
          <a:stretch>
            <a:fillRect/>
          </a:stretch>
        </p:blipFill>
        <p:spPr bwMode="auto">
          <a:xfrm>
            <a:off x="2332038" y="2082800"/>
            <a:ext cx="2513012" cy="1443038"/>
          </a:xfrm>
          <a:prstGeom prst="rect">
            <a:avLst/>
          </a:prstGeom>
          <a:noFill/>
          <a:ln w="12700">
            <a:noFill/>
            <a:miter lim="800000"/>
            <a:headEnd/>
            <a:tailEnd/>
          </a:ln>
        </p:spPr>
      </p:pic>
      <p:sp>
        <p:nvSpPr>
          <p:cNvPr id="20" name="文字方塊 19"/>
          <p:cNvSpPr txBox="1"/>
          <p:nvPr/>
        </p:nvSpPr>
        <p:spPr>
          <a:xfrm>
            <a:off x="2981325" y="2455863"/>
            <a:ext cx="1744663" cy="646112"/>
          </a:xfrm>
          <a:prstGeom prst="rect">
            <a:avLst/>
          </a:prstGeom>
          <a:noFill/>
        </p:spPr>
        <p:txBody>
          <a:bodyPr>
            <a:spAutoFit/>
          </a:bodyPr>
          <a:lstStyle>
            <a:lvl1pPr>
              <a:defRPr sz="4200">
                <a:solidFill>
                  <a:srgbClr val="000000"/>
                </a:solidFill>
                <a:latin typeface="Gill Sans" charset="0"/>
                <a:ea typeface="Heiti TC Light" charset="0"/>
                <a:cs typeface="Heiti TC Light" charset="0"/>
                <a:sym typeface="Gill Sans" charset="0"/>
              </a:defRPr>
            </a:lvl1pPr>
            <a:lvl2pPr marL="742950" indent="-285750">
              <a:defRPr sz="4200">
                <a:solidFill>
                  <a:srgbClr val="000000"/>
                </a:solidFill>
                <a:latin typeface="Gill Sans" charset="0"/>
                <a:ea typeface="Heiti TC Light" charset="0"/>
                <a:cs typeface="Heiti TC Light" charset="0"/>
                <a:sym typeface="Gill Sans" charset="0"/>
              </a:defRPr>
            </a:lvl2pPr>
            <a:lvl3pPr marL="1143000" indent="-228600">
              <a:defRPr sz="4200">
                <a:solidFill>
                  <a:srgbClr val="000000"/>
                </a:solidFill>
                <a:latin typeface="Gill Sans" charset="0"/>
                <a:ea typeface="Heiti TC Light" charset="0"/>
                <a:cs typeface="Heiti TC Light" charset="0"/>
                <a:sym typeface="Gill Sans" charset="0"/>
              </a:defRPr>
            </a:lvl3pPr>
            <a:lvl4pPr marL="1600200" indent="-228600">
              <a:defRPr sz="4200">
                <a:solidFill>
                  <a:srgbClr val="000000"/>
                </a:solidFill>
                <a:latin typeface="Gill Sans" charset="0"/>
                <a:ea typeface="Heiti TC Light" charset="0"/>
                <a:cs typeface="Heiti TC Light" charset="0"/>
                <a:sym typeface="Gill Sans" charset="0"/>
              </a:defRPr>
            </a:lvl4pPr>
            <a:lvl5pPr marL="2057400" indent="-228600">
              <a:defRPr sz="4200">
                <a:solidFill>
                  <a:srgbClr val="000000"/>
                </a:solidFill>
                <a:latin typeface="Gill Sans" charset="0"/>
                <a:ea typeface="Heiti TC Light" charset="0"/>
                <a:cs typeface="Heiti TC Light" charset="0"/>
                <a:sym typeface="Gill Sans" charset="0"/>
              </a:defRPr>
            </a:lvl5pPr>
            <a:lvl6pPr marL="2514600" indent="-228600" eaLnBrk="0" fontAlgn="base" hangingPunct="0">
              <a:spcBef>
                <a:spcPct val="0"/>
              </a:spcBef>
              <a:spcAft>
                <a:spcPct val="0"/>
              </a:spcAft>
              <a:defRPr sz="4200">
                <a:solidFill>
                  <a:srgbClr val="000000"/>
                </a:solidFill>
                <a:latin typeface="Gill Sans" charset="0"/>
                <a:ea typeface="Heiti TC Light" charset="0"/>
                <a:cs typeface="Heiti TC Light" charset="0"/>
                <a:sym typeface="Gill Sans" charset="0"/>
              </a:defRPr>
            </a:lvl6pPr>
            <a:lvl7pPr marL="2971800" indent="-228600" eaLnBrk="0" fontAlgn="base" hangingPunct="0">
              <a:spcBef>
                <a:spcPct val="0"/>
              </a:spcBef>
              <a:spcAft>
                <a:spcPct val="0"/>
              </a:spcAft>
              <a:defRPr sz="4200">
                <a:solidFill>
                  <a:srgbClr val="000000"/>
                </a:solidFill>
                <a:latin typeface="Gill Sans" charset="0"/>
                <a:ea typeface="Heiti TC Light" charset="0"/>
                <a:cs typeface="Heiti TC Light" charset="0"/>
                <a:sym typeface="Gill Sans" charset="0"/>
              </a:defRPr>
            </a:lvl7pPr>
            <a:lvl8pPr marL="3429000" indent="-228600" eaLnBrk="0" fontAlgn="base" hangingPunct="0">
              <a:spcBef>
                <a:spcPct val="0"/>
              </a:spcBef>
              <a:spcAft>
                <a:spcPct val="0"/>
              </a:spcAft>
              <a:defRPr sz="4200">
                <a:solidFill>
                  <a:srgbClr val="000000"/>
                </a:solidFill>
                <a:latin typeface="Gill Sans" charset="0"/>
                <a:ea typeface="Heiti TC Light" charset="0"/>
                <a:cs typeface="Heiti TC Light" charset="0"/>
                <a:sym typeface="Gill Sans" charset="0"/>
              </a:defRPr>
            </a:lvl8pPr>
            <a:lvl9pPr marL="3886200" indent="-228600" eaLnBrk="0" fontAlgn="base" hangingPunct="0">
              <a:spcBef>
                <a:spcPct val="0"/>
              </a:spcBef>
              <a:spcAft>
                <a:spcPct val="0"/>
              </a:spcAft>
              <a:defRPr sz="4200">
                <a:solidFill>
                  <a:srgbClr val="000000"/>
                </a:solidFill>
                <a:latin typeface="Gill Sans" charset="0"/>
                <a:ea typeface="Heiti TC Light" charset="0"/>
                <a:cs typeface="Heiti TC Light" charset="0"/>
                <a:sym typeface="Gill Sans" charset="0"/>
              </a:defRPr>
            </a:lvl9pPr>
          </a:lstStyle>
          <a:p>
            <a:pPr>
              <a:defRPr/>
            </a:pPr>
            <a:r>
              <a:rPr lang="en-US" altLang="zh-TW" sz="3600" dirty="0" smtClean="0">
                <a:solidFill>
                  <a:srgbClr val="FFFFFF"/>
                </a:solidFill>
                <a:effectLst>
                  <a:outerShdw blurRad="38100" dist="38100" dir="2700000" algn="tl">
                    <a:srgbClr val="C0C0C0"/>
                  </a:outerShdw>
                </a:effectLst>
                <a:latin typeface="Impact" panose="020B0806030902050204" pitchFamily="34" charset="0"/>
                <a:ea typeface="新細明體" panose="02020500000000000000" pitchFamily="18" charset="-120"/>
              </a:rPr>
              <a:t>2014</a:t>
            </a:r>
            <a:endParaRPr lang="zh-TW" altLang="en-US" sz="3200" dirty="0" smtClean="0">
              <a:solidFill>
                <a:srgbClr val="FFFFFF"/>
              </a:solidFill>
              <a:effectLst>
                <a:outerShdw blurRad="38100" dist="38100" dir="2700000" algn="tl">
                  <a:srgbClr val="C0C0C0"/>
                </a:outerShdw>
              </a:effectLst>
              <a:latin typeface="Impact" panose="020B0806030902050204" pitchFamily="34" charset="0"/>
              <a:ea typeface="新細明體" panose="02020500000000000000" pitchFamily="18" charset="-120"/>
            </a:endParaRPr>
          </a:p>
        </p:txBody>
      </p:sp>
      <p:sp>
        <p:nvSpPr>
          <p:cNvPr id="21" name="Rectangle 6"/>
          <p:cNvSpPr>
            <a:spLocks/>
          </p:cNvSpPr>
          <p:nvPr/>
        </p:nvSpPr>
        <p:spPr bwMode="auto">
          <a:xfrm>
            <a:off x="2955925" y="3519488"/>
            <a:ext cx="1389063" cy="862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wrap="none" lIns="0" tIns="0" rIns="0" bIns="0">
            <a:spAutoFit/>
          </a:bodyPr>
          <a:lstStyle>
            <a:lvl1pPr>
              <a:lnSpc>
                <a:spcPct val="90000"/>
              </a:lnSpc>
              <a:spcBef>
                <a:spcPts val="1000"/>
              </a:spcBef>
              <a:buClr>
                <a:srgbClr val="000000"/>
              </a:buClr>
              <a:buSzPct val="100000"/>
              <a:buFont typeface="Arial" panose="020B0604020202020204" pitchFamily="34" charset="0"/>
              <a:buChar char="•"/>
              <a:defRPr sz="2800">
                <a:solidFill>
                  <a:schemeClr val="tx1"/>
                </a:solidFill>
                <a:latin typeface="Lucida Grande" charset="0"/>
                <a:ea typeface="Heiti TC Light" charset="0"/>
                <a:cs typeface="Heiti TC Light" charset="0"/>
                <a:sym typeface="Lucida Grande" charset="0"/>
              </a:defRPr>
            </a:lvl1pPr>
            <a:lvl2pPr marL="647700" indent="-228600">
              <a:lnSpc>
                <a:spcPct val="90000"/>
              </a:lnSpc>
              <a:spcBef>
                <a:spcPts val="500"/>
              </a:spcBef>
              <a:buClr>
                <a:srgbClr val="000000"/>
              </a:buClr>
              <a:buSzPct val="100000"/>
              <a:buFont typeface="Arial" panose="020B0604020202020204" pitchFamily="34" charset="0"/>
              <a:buChar char="•"/>
              <a:defRPr sz="2400">
                <a:solidFill>
                  <a:schemeClr val="tx1"/>
                </a:solidFill>
                <a:latin typeface="Lucida Grande" charset="0"/>
                <a:ea typeface="Heiti TC Light" charset="0"/>
                <a:cs typeface="Heiti TC Light" charset="0"/>
                <a:sym typeface="Lucida Grande" charset="0"/>
              </a:defRPr>
            </a:lvl2pPr>
            <a:lvl3pPr marL="1104900" indent="-228600">
              <a:lnSpc>
                <a:spcPct val="90000"/>
              </a:lnSpc>
              <a:spcBef>
                <a:spcPts val="500"/>
              </a:spcBef>
              <a:buClr>
                <a:srgbClr val="000000"/>
              </a:buClr>
              <a:buSzPct val="100000"/>
              <a:buFont typeface="Arial" panose="020B0604020202020204" pitchFamily="34" charset="0"/>
              <a:buChar char="•"/>
              <a:defRPr sz="2000">
                <a:solidFill>
                  <a:schemeClr val="tx1"/>
                </a:solidFill>
                <a:latin typeface="Lucida Grande" charset="0"/>
                <a:ea typeface="Heiti TC Light" charset="0"/>
                <a:cs typeface="Heiti TC Light" charset="0"/>
                <a:sym typeface="Lucida Grande" charset="0"/>
              </a:defRPr>
            </a:lvl3pPr>
            <a:lvl4pPr marL="1562100" indent="-228600">
              <a:lnSpc>
                <a:spcPct val="90000"/>
              </a:lnSpc>
              <a:spcBef>
                <a:spcPts val="500"/>
              </a:spcBef>
              <a:buClr>
                <a:srgbClr val="000000"/>
              </a:buClr>
              <a:buSzPct val="100000"/>
              <a:buFont typeface="Arial" panose="020B0604020202020204" pitchFamily="34" charset="0"/>
              <a:buChar char="•"/>
              <a:defRPr>
                <a:solidFill>
                  <a:schemeClr val="tx1"/>
                </a:solidFill>
                <a:latin typeface="Lucida Grande" charset="0"/>
                <a:ea typeface="Heiti TC Light" charset="0"/>
                <a:cs typeface="Heiti TC Light" charset="0"/>
                <a:sym typeface="Lucida Grande" charset="0"/>
              </a:defRPr>
            </a:lvl4pPr>
            <a:lvl5pPr marL="2019300" indent="-228600">
              <a:lnSpc>
                <a:spcPct val="90000"/>
              </a:lnSpc>
              <a:spcBef>
                <a:spcPts val="500"/>
              </a:spcBef>
              <a:buClr>
                <a:srgbClr val="000000"/>
              </a:buClr>
              <a:buSzPct val="100000"/>
              <a:buFont typeface="Arial" panose="020B0604020202020204" pitchFamily="34" charset="0"/>
              <a:buChar char="•"/>
              <a:defRPr>
                <a:solidFill>
                  <a:schemeClr val="tx1"/>
                </a:solidFill>
                <a:latin typeface="Lucida Grande" charset="0"/>
                <a:ea typeface="Heiti TC Light" charset="0"/>
                <a:cs typeface="Heiti TC Light" charset="0"/>
                <a:sym typeface="Lucida Grande" charset="0"/>
              </a:defRPr>
            </a:lvl5pPr>
            <a:lvl6pPr marL="2476500" indent="-228600" eaLnBrk="0" fontAlgn="base" hangingPunct="0">
              <a:lnSpc>
                <a:spcPct val="90000"/>
              </a:lnSpc>
              <a:spcBef>
                <a:spcPts val="500"/>
              </a:spcBef>
              <a:spcAft>
                <a:spcPct val="0"/>
              </a:spcAft>
              <a:buClr>
                <a:srgbClr val="000000"/>
              </a:buClr>
              <a:buSzPct val="100000"/>
              <a:buFont typeface="Arial" panose="020B0604020202020204" pitchFamily="34" charset="0"/>
              <a:buChar char="•"/>
              <a:defRPr>
                <a:solidFill>
                  <a:schemeClr val="tx1"/>
                </a:solidFill>
                <a:latin typeface="Lucida Grande" charset="0"/>
                <a:ea typeface="Heiti TC Light" charset="0"/>
                <a:cs typeface="Heiti TC Light" charset="0"/>
                <a:sym typeface="Lucida Grande" charset="0"/>
              </a:defRPr>
            </a:lvl6pPr>
            <a:lvl7pPr marL="2933700" indent="-228600" eaLnBrk="0" fontAlgn="base" hangingPunct="0">
              <a:lnSpc>
                <a:spcPct val="90000"/>
              </a:lnSpc>
              <a:spcBef>
                <a:spcPts val="500"/>
              </a:spcBef>
              <a:spcAft>
                <a:spcPct val="0"/>
              </a:spcAft>
              <a:buClr>
                <a:srgbClr val="000000"/>
              </a:buClr>
              <a:buSzPct val="100000"/>
              <a:buFont typeface="Arial" panose="020B0604020202020204" pitchFamily="34" charset="0"/>
              <a:buChar char="•"/>
              <a:defRPr>
                <a:solidFill>
                  <a:schemeClr val="tx1"/>
                </a:solidFill>
                <a:latin typeface="Lucida Grande" charset="0"/>
                <a:ea typeface="Heiti TC Light" charset="0"/>
                <a:cs typeface="Heiti TC Light" charset="0"/>
                <a:sym typeface="Lucida Grande" charset="0"/>
              </a:defRPr>
            </a:lvl7pPr>
            <a:lvl8pPr marL="3390900" indent="-228600" eaLnBrk="0" fontAlgn="base" hangingPunct="0">
              <a:lnSpc>
                <a:spcPct val="90000"/>
              </a:lnSpc>
              <a:spcBef>
                <a:spcPts val="500"/>
              </a:spcBef>
              <a:spcAft>
                <a:spcPct val="0"/>
              </a:spcAft>
              <a:buClr>
                <a:srgbClr val="000000"/>
              </a:buClr>
              <a:buSzPct val="100000"/>
              <a:buFont typeface="Arial" panose="020B0604020202020204" pitchFamily="34" charset="0"/>
              <a:buChar char="•"/>
              <a:defRPr>
                <a:solidFill>
                  <a:schemeClr val="tx1"/>
                </a:solidFill>
                <a:latin typeface="Lucida Grande" charset="0"/>
                <a:ea typeface="Heiti TC Light" charset="0"/>
                <a:cs typeface="Heiti TC Light" charset="0"/>
                <a:sym typeface="Lucida Grande" charset="0"/>
              </a:defRPr>
            </a:lvl8pPr>
            <a:lvl9pPr marL="3848100" indent="-228600" eaLnBrk="0" fontAlgn="base" hangingPunct="0">
              <a:lnSpc>
                <a:spcPct val="90000"/>
              </a:lnSpc>
              <a:spcBef>
                <a:spcPts val="500"/>
              </a:spcBef>
              <a:spcAft>
                <a:spcPct val="0"/>
              </a:spcAft>
              <a:buClr>
                <a:srgbClr val="000000"/>
              </a:buClr>
              <a:buSzPct val="100000"/>
              <a:buFont typeface="Arial" panose="020B0604020202020204" pitchFamily="34" charset="0"/>
              <a:buChar char="•"/>
              <a:defRPr>
                <a:solidFill>
                  <a:schemeClr val="tx1"/>
                </a:solidFill>
                <a:latin typeface="Lucida Grande" charset="0"/>
                <a:ea typeface="Heiti TC Light" charset="0"/>
                <a:cs typeface="Heiti TC Light" charset="0"/>
                <a:sym typeface="Lucida Grande" charset="0"/>
              </a:defRPr>
            </a:lvl9pPr>
          </a:lstStyle>
          <a:p>
            <a:pPr eaLnBrk="1" hangingPunct="1">
              <a:lnSpc>
                <a:spcPct val="100000"/>
              </a:lnSpc>
              <a:spcBef>
                <a:spcPct val="0"/>
              </a:spcBef>
              <a:buClrTx/>
              <a:buSzTx/>
              <a:buFontTx/>
              <a:buNone/>
              <a:defRPr/>
            </a:pPr>
            <a:r>
              <a:rPr lang="en-US" altLang="zh-TW" b="1" dirty="0" smtClean="0">
                <a:solidFill>
                  <a:schemeClr val="accent3">
                    <a:lumMod val="50000"/>
                  </a:schemeClr>
                </a:solidFill>
                <a:latin typeface="CABNDWeb-Bold" panose="02000000000000000000" pitchFamily="2" charset="0"/>
                <a:ea typeface="新細明體" panose="02020500000000000000" pitchFamily="18" charset="-120"/>
                <a:cs typeface="Helvetica" panose="020B0604020202020204" pitchFamily="34" charset="0"/>
                <a:sym typeface="Helvetica" panose="020B0604020202020204" pitchFamily="34" charset="0"/>
              </a:rPr>
              <a:t>Donating </a:t>
            </a:r>
          </a:p>
          <a:p>
            <a:pPr eaLnBrk="1" hangingPunct="1">
              <a:lnSpc>
                <a:spcPct val="100000"/>
              </a:lnSpc>
              <a:spcBef>
                <a:spcPct val="0"/>
              </a:spcBef>
              <a:buClrTx/>
              <a:buSzTx/>
              <a:buFontTx/>
              <a:buNone/>
              <a:defRPr/>
            </a:pPr>
            <a:r>
              <a:rPr lang="en-US" altLang="zh-TW" b="1" dirty="0" smtClean="0">
                <a:solidFill>
                  <a:schemeClr val="accent3">
                    <a:lumMod val="50000"/>
                  </a:schemeClr>
                </a:solidFill>
                <a:latin typeface="CABNDWeb-Bold" panose="02000000000000000000" pitchFamily="2" charset="0"/>
                <a:ea typeface="新細明體" panose="02020500000000000000" pitchFamily="18" charset="-120"/>
                <a:cs typeface="Helvetica" panose="020B0604020202020204" pitchFamily="34" charset="0"/>
                <a:sym typeface="Helvetica" panose="020B0604020202020204" pitchFamily="34" charset="0"/>
              </a:rPr>
              <a:t>Money</a:t>
            </a:r>
          </a:p>
        </p:txBody>
      </p:sp>
      <p:sp>
        <p:nvSpPr>
          <p:cNvPr id="10258" name="Rectangle 7"/>
          <p:cNvSpPr>
            <a:spLocks/>
          </p:cNvSpPr>
          <p:nvPr/>
        </p:nvSpPr>
        <p:spPr bwMode="auto">
          <a:xfrm>
            <a:off x="2955925" y="4364038"/>
            <a:ext cx="1063625" cy="738187"/>
          </a:xfrm>
          <a:prstGeom prst="rect">
            <a:avLst/>
          </a:prstGeom>
          <a:noFill/>
          <a:ln w="12700">
            <a:noFill/>
            <a:miter lim="800000"/>
            <a:headEnd/>
            <a:tailEnd/>
          </a:ln>
        </p:spPr>
        <p:txBody>
          <a:bodyPr wrap="none" lIns="0" tIns="0" rIns="0" bIns="0">
            <a:spAutoFit/>
          </a:bodyPr>
          <a:lstStyle/>
          <a:p>
            <a:pPr eaLnBrk="1" hangingPunct="1"/>
            <a:r>
              <a:rPr lang="en-US" altLang="zh-TW" sz="4800">
                <a:solidFill>
                  <a:srgbClr val="241890"/>
                </a:solidFill>
                <a:latin typeface="Impact" pitchFamily="34" charset="0"/>
                <a:ea typeface="新細明體" pitchFamily="18" charset="-120"/>
                <a:sym typeface="Impact" pitchFamily="34" charset="0"/>
              </a:rPr>
              <a:t>40%</a:t>
            </a:r>
          </a:p>
        </p:txBody>
      </p:sp>
      <p:sp>
        <p:nvSpPr>
          <p:cNvPr id="23" name="Rectangle 8"/>
          <p:cNvSpPr>
            <a:spLocks/>
          </p:cNvSpPr>
          <p:nvPr/>
        </p:nvSpPr>
        <p:spPr bwMode="auto">
          <a:xfrm>
            <a:off x="3127375" y="5091113"/>
            <a:ext cx="892175"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wrap="none" lIns="0" tIns="0" rIns="0" bIns="0">
            <a:spAutoFit/>
          </a:bodyPr>
          <a:lstStyle>
            <a:lvl1pPr>
              <a:lnSpc>
                <a:spcPct val="90000"/>
              </a:lnSpc>
              <a:spcBef>
                <a:spcPts val="1000"/>
              </a:spcBef>
              <a:buClr>
                <a:srgbClr val="000000"/>
              </a:buClr>
              <a:buSzPct val="100000"/>
              <a:buFont typeface="Arial" panose="020B0604020202020204" pitchFamily="34" charset="0"/>
              <a:buChar char="•"/>
              <a:defRPr sz="2800">
                <a:solidFill>
                  <a:schemeClr val="tx1"/>
                </a:solidFill>
                <a:latin typeface="Lucida Grande" charset="0"/>
                <a:ea typeface="Heiti TC Light" charset="0"/>
                <a:cs typeface="Heiti TC Light" charset="0"/>
                <a:sym typeface="Lucida Grande" charset="0"/>
              </a:defRPr>
            </a:lvl1pPr>
            <a:lvl2pPr marL="647700" indent="-228600">
              <a:lnSpc>
                <a:spcPct val="90000"/>
              </a:lnSpc>
              <a:spcBef>
                <a:spcPts val="500"/>
              </a:spcBef>
              <a:buClr>
                <a:srgbClr val="000000"/>
              </a:buClr>
              <a:buSzPct val="100000"/>
              <a:buFont typeface="Arial" panose="020B0604020202020204" pitchFamily="34" charset="0"/>
              <a:buChar char="•"/>
              <a:defRPr sz="2400">
                <a:solidFill>
                  <a:schemeClr val="tx1"/>
                </a:solidFill>
                <a:latin typeface="Lucida Grande" charset="0"/>
                <a:ea typeface="Heiti TC Light" charset="0"/>
                <a:cs typeface="Heiti TC Light" charset="0"/>
                <a:sym typeface="Lucida Grande" charset="0"/>
              </a:defRPr>
            </a:lvl2pPr>
            <a:lvl3pPr marL="1104900" indent="-228600">
              <a:lnSpc>
                <a:spcPct val="90000"/>
              </a:lnSpc>
              <a:spcBef>
                <a:spcPts val="500"/>
              </a:spcBef>
              <a:buClr>
                <a:srgbClr val="000000"/>
              </a:buClr>
              <a:buSzPct val="100000"/>
              <a:buFont typeface="Arial" panose="020B0604020202020204" pitchFamily="34" charset="0"/>
              <a:buChar char="•"/>
              <a:defRPr sz="2000">
                <a:solidFill>
                  <a:schemeClr val="tx1"/>
                </a:solidFill>
                <a:latin typeface="Lucida Grande" charset="0"/>
                <a:ea typeface="Heiti TC Light" charset="0"/>
                <a:cs typeface="Heiti TC Light" charset="0"/>
                <a:sym typeface="Lucida Grande" charset="0"/>
              </a:defRPr>
            </a:lvl3pPr>
            <a:lvl4pPr marL="1562100" indent="-228600">
              <a:lnSpc>
                <a:spcPct val="90000"/>
              </a:lnSpc>
              <a:spcBef>
                <a:spcPts val="500"/>
              </a:spcBef>
              <a:buClr>
                <a:srgbClr val="000000"/>
              </a:buClr>
              <a:buSzPct val="100000"/>
              <a:buFont typeface="Arial" panose="020B0604020202020204" pitchFamily="34" charset="0"/>
              <a:buChar char="•"/>
              <a:defRPr>
                <a:solidFill>
                  <a:schemeClr val="tx1"/>
                </a:solidFill>
                <a:latin typeface="Lucida Grande" charset="0"/>
                <a:ea typeface="Heiti TC Light" charset="0"/>
                <a:cs typeface="Heiti TC Light" charset="0"/>
                <a:sym typeface="Lucida Grande" charset="0"/>
              </a:defRPr>
            </a:lvl4pPr>
            <a:lvl5pPr marL="2019300" indent="-228600">
              <a:lnSpc>
                <a:spcPct val="90000"/>
              </a:lnSpc>
              <a:spcBef>
                <a:spcPts val="500"/>
              </a:spcBef>
              <a:buClr>
                <a:srgbClr val="000000"/>
              </a:buClr>
              <a:buSzPct val="100000"/>
              <a:buFont typeface="Arial" panose="020B0604020202020204" pitchFamily="34" charset="0"/>
              <a:buChar char="•"/>
              <a:defRPr>
                <a:solidFill>
                  <a:schemeClr val="tx1"/>
                </a:solidFill>
                <a:latin typeface="Lucida Grande" charset="0"/>
                <a:ea typeface="Heiti TC Light" charset="0"/>
                <a:cs typeface="Heiti TC Light" charset="0"/>
                <a:sym typeface="Lucida Grande" charset="0"/>
              </a:defRPr>
            </a:lvl5pPr>
            <a:lvl6pPr marL="2476500" indent="-228600" eaLnBrk="0" fontAlgn="base" hangingPunct="0">
              <a:lnSpc>
                <a:spcPct val="90000"/>
              </a:lnSpc>
              <a:spcBef>
                <a:spcPts val="500"/>
              </a:spcBef>
              <a:spcAft>
                <a:spcPct val="0"/>
              </a:spcAft>
              <a:buClr>
                <a:srgbClr val="000000"/>
              </a:buClr>
              <a:buSzPct val="100000"/>
              <a:buFont typeface="Arial" panose="020B0604020202020204" pitchFamily="34" charset="0"/>
              <a:buChar char="•"/>
              <a:defRPr>
                <a:solidFill>
                  <a:schemeClr val="tx1"/>
                </a:solidFill>
                <a:latin typeface="Lucida Grande" charset="0"/>
                <a:ea typeface="Heiti TC Light" charset="0"/>
                <a:cs typeface="Heiti TC Light" charset="0"/>
                <a:sym typeface="Lucida Grande" charset="0"/>
              </a:defRPr>
            </a:lvl6pPr>
            <a:lvl7pPr marL="2933700" indent="-228600" eaLnBrk="0" fontAlgn="base" hangingPunct="0">
              <a:lnSpc>
                <a:spcPct val="90000"/>
              </a:lnSpc>
              <a:spcBef>
                <a:spcPts val="500"/>
              </a:spcBef>
              <a:spcAft>
                <a:spcPct val="0"/>
              </a:spcAft>
              <a:buClr>
                <a:srgbClr val="000000"/>
              </a:buClr>
              <a:buSzPct val="100000"/>
              <a:buFont typeface="Arial" panose="020B0604020202020204" pitchFamily="34" charset="0"/>
              <a:buChar char="•"/>
              <a:defRPr>
                <a:solidFill>
                  <a:schemeClr val="tx1"/>
                </a:solidFill>
                <a:latin typeface="Lucida Grande" charset="0"/>
                <a:ea typeface="Heiti TC Light" charset="0"/>
                <a:cs typeface="Heiti TC Light" charset="0"/>
                <a:sym typeface="Lucida Grande" charset="0"/>
              </a:defRPr>
            </a:lvl7pPr>
            <a:lvl8pPr marL="3390900" indent="-228600" eaLnBrk="0" fontAlgn="base" hangingPunct="0">
              <a:lnSpc>
                <a:spcPct val="90000"/>
              </a:lnSpc>
              <a:spcBef>
                <a:spcPts val="500"/>
              </a:spcBef>
              <a:spcAft>
                <a:spcPct val="0"/>
              </a:spcAft>
              <a:buClr>
                <a:srgbClr val="000000"/>
              </a:buClr>
              <a:buSzPct val="100000"/>
              <a:buFont typeface="Arial" panose="020B0604020202020204" pitchFamily="34" charset="0"/>
              <a:buChar char="•"/>
              <a:defRPr>
                <a:solidFill>
                  <a:schemeClr val="tx1"/>
                </a:solidFill>
                <a:latin typeface="Lucida Grande" charset="0"/>
                <a:ea typeface="Heiti TC Light" charset="0"/>
                <a:cs typeface="Heiti TC Light" charset="0"/>
                <a:sym typeface="Lucida Grande" charset="0"/>
              </a:defRPr>
            </a:lvl8pPr>
            <a:lvl9pPr marL="3848100" indent="-228600" eaLnBrk="0" fontAlgn="base" hangingPunct="0">
              <a:lnSpc>
                <a:spcPct val="90000"/>
              </a:lnSpc>
              <a:spcBef>
                <a:spcPts val="500"/>
              </a:spcBef>
              <a:spcAft>
                <a:spcPct val="0"/>
              </a:spcAft>
              <a:buClr>
                <a:srgbClr val="000000"/>
              </a:buClr>
              <a:buSzPct val="100000"/>
              <a:buFont typeface="Arial" panose="020B0604020202020204" pitchFamily="34" charset="0"/>
              <a:buChar char="•"/>
              <a:defRPr>
                <a:solidFill>
                  <a:schemeClr val="tx1"/>
                </a:solidFill>
                <a:latin typeface="Lucida Grande" charset="0"/>
                <a:ea typeface="Heiti TC Light" charset="0"/>
                <a:cs typeface="Heiti TC Light" charset="0"/>
                <a:sym typeface="Lucida Grande" charset="0"/>
              </a:defRPr>
            </a:lvl9pPr>
          </a:lstStyle>
          <a:p>
            <a:pPr eaLnBrk="1" hangingPunct="1">
              <a:lnSpc>
                <a:spcPct val="100000"/>
              </a:lnSpc>
              <a:spcBef>
                <a:spcPct val="0"/>
              </a:spcBef>
              <a:buClrTx/>
              <a:buSzTx/>
              <a:buFontTx/>
              <a:buNone/>
              <a:defRPr/>
            </a:pPr>
            <a:r>
              <a:rPr lang="en-US" altLang="zh-TW" sz="1600" dirty="0" smtClean="0">
                <a:solidFill>
                  <a:schemeClr val="bg1">
                    <a:lumMod val="50000"/>
                  </a:schemeClr>
                </a:solidFill>
                <a:latin typeface="CABNDWeb-Bold" panose="02000000000000000000" pitchFamily="2" charset="0"/>
                <a:ea typeface="新細明體" panose="02020500000000000000" pitchFamily="18" charset="-120"/>
                <a:cs typeface="Helvetica" panose="020B0604020202020204" pitchFamily="34" charset="0"/>
                <a:sym typeface="Helvetica" panose="020B0604020202020204" pitchFamily="34" charset="0"/>
              </a:rPr>
              <a:t>of the </a:t>
            </a:r>
          </a:p>
          <a:p>
            <a:pPr eaLnBrk="1" hangingPunct="1">
              <a:lnSpc>
                <a:spcPct val="100000"/>
              </a:lnSpc>
              <a:spcBef>
                <a:spcPct val="0"/>
              </a:spcBef>
              <a:buClrTx/>
              <a:buSzTx/>
              <a:buFontTx/>
              <a:buNone/>
              <a:defRPr/>
            </a:pPr>
            <a:r>
              <a:rPr lang="en-US" altLang="zh-TW" sz="1600" dirty="0" smtClean="0">
                <a:solidFill>
                  <a:schemeClr val="bg1">
                    <a:lumMod val="50000"/>
                  </a:schemeClr>
                </a:solidFill>
                <a:latin typeface="CABNDWeb-Bold" panose="02000000000000000000" pitchFamily="2" charset="0"/>
                <a:ea typeface="新細明體" panose="02020500000000000000" pitchFamily="18" charset="-120"/>
                <a:cs typeface="Helvetica" panose="020B0604020202020204" pitchFamily="34" charset="0"/>
                <a:sym typeface="Helvetica" panose="020B0604020202020204" pitchFamily="34" charset="0"/>
              </a:rPr>
              <a:t>population</a:t>
            </a:r>
          </a:p>
        </p:txBody>
      </p:sp>
      <p:sp>
        <p:nvSpPr>
          <p:cNvPr id="10260" name="Rectangle 11"/>
          <p:cNvSpPr>
            <a:spLocks/>
          </p:cNvSpPr>
          <p:nvPr/>
        </p:nvSpPr>
        <p:spPr bwMode="auto">
          <a:xfrm>
            <a:off x="4964113" y="3009900"/>
            <a:ext cx="1504950" cy="1722438"/>
          </a:xfrm>
          <a:prstGeom prst="rect">
            <a:avLst/>
          </a:prstGeom>
          <a:noFill/>
          <a:ln w="12700">
            <a:noFill/>
            <a:miter lim="800000"/>
            <a:headEnd/>
            <a:tailEnd/>
          </a:ln>
        </p:spPr>
        <p:txBody>
          <a:bodyPr lIns="0" tIns="0" rIns="0" bIns="0">
            <a:spAutoFit/>
          </a:bodyPr>
          <a:lstStyle/>
          <a:p>
            <a:pPr algn="ctr" eaLnBrk="1" hangingPunct="1"/>
            <a:r>
              <a:rPr lang="en-US" altLang="zh-TW" sz="2800">
                <a:solidFill>
                  <a:srgbClr val="FFFFFF"/>
                </a:solidFill>
                <a:latin typeface="CABNDWeb-Bold" pitchFamily="2" charset="0"/>
                <a:ea typeface="新細明體" pitchFamily="18" charset="-120"/>
                <a:sym typeface="Lucida Grande" charset="0"/>
              </a:rPr>
              <a:t>Reasons why people donate :</a:t>
            </a:r>
          </a:p>
        </p:txBody>
      </p:sp>
      <p:sp>
        <p:nvSpPr>
          <p:cNvPr id="10261" name="菱形 2"/>
          <p:cNvSpPr>
            <a:spLocks noChangeArrowheads="1"/>
          </p:cNvSpPr>
          <p:nvPr/>
        </p:nvSpPr>
        <p:spPr bwMode="auto">
          <a:xfrm>
            <a:off x="7432675" y="1125538"/>
            <a:ext cx="2984500" cy="2774950"/>
          </a:xfrm>
          <a:prstGeom prst="diamond">
            <a:avLst/>
          </a:prstGeom>
          <a:solidFill>
            <a:srgbClr val="8092F9">
              <a:alpha val="47058"/>
            </a:srgbClr>
          </a:solidFill>
          <a:ln w="9525">
            <a:noFill/>
            <a:miter lim="800000"/>
            <a:headEnd/>
            <a:tailEnd/>
          </a:ln>
        </p:spPr>
        <p:txBody>
          <a:bodyPr/>
          <a:lstStyle/>
          <a:p>
            <a:pPr algn="ctr" eaLnBrk="1" hangingPunct="1"/>
            <a:endParaRPr lang="zh-TW" altLang="en-US">
              <a:ea typeface="新細明體" pitchFamily="18" charset="-120"/>
            </a:endParaRPr>
          </a:p>
        </p:txBody>
      </p:sp>
      <p:sp>
        <p:nvSpPr>
          <p:cNvPr id="38" name="Rectangle 17"/>
          <p:cNvSpPr>
            <a:spLocks/>
          </p:cNvSpPr>
          <p:nvPr/>
        </p:nvSpPr>
        <p:spPr bwMode="auto">
          <a:xfrm>
            <a:off x="10226675" y="2998788"/>
            <a:ext cx="1689100" cy="137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lstStyle>
            <a:lvl1pPr>
              <a:lnSpc>
                <a:spcPct val="90000"/>
              </a:lnSpc>
              <a:spcBef>
                <a:spcPts val="1000"/>
              </a:spcBef>
              <a:buClr>
                <a:srgbClr val="000000"/>
              </a:buClr>
              <a:buSzPct val="100000"/>
              <a:buFont typeface="Arial" panose="020B0604020202020204" pitchFamily="34" charset="0"/>
              <a:buChar char="•"/>
              <a:defRPr sz="2800">
                <a:solidFill>
                  <a:schemeClr val="tx1"/>
                </a:solidFill>
                <a:latin typeface="Lucida Grande" charset="0"/>
                <a:ea typeface="Heiti TC Light" charset="0"/>
                <a:cs typeface="Heiti TC Light" charset="0"/>
                <a:sym typeface="Lucida Grande" charset="0"/>
              </a:defRPr>
            </a:lvl1pPr>
            <a:lvl2pPr marL="647700" indent="-228600">
              <a:lnSpc>
                <a:spcPct val="90000"/>
              </a:lnSpc>
              <a:spcBef>
                <a:spcPts val="500"/>
              </a:spcBef>
              <a:buClr>
                <a:srgbClr val="000000"/>
              </a:buClr>
              <a:buSzPct val="100000"/>
              <a:buFont typeface="Arial" panose="020B0604020202020204" pitchFamily="34" charset="0"/>
              <a:buChar char="•"/>
              <a:defRPr sz="2400">
                <a:solidFill>
                  <a:schemeClr val="tx1"/>
                </a:solidFill>
                <a:latin typeface="Lucida Grande" charset="0"/>
                <a:ea typeface="Heiti TC Light" charset="0"/>
                <a:cs typeface="Heiti TC Light" charset="0"/>
                <a:sym typeface="Lucida Grande" charset="0"/>
              </a:defRPr>
            </a:lvl2pPr>
            <a:lvl3pPr marL="1104900" indent="-228600">
              <a:lnSpc>
                <a:spcPct val="90000"/>
              </a:lnSpc>
              <a:spcBef>
                <a:spcPts val="500"/>
              </a:spcBef>
              <a:buClr>
                <a:srgbClr val="000000"/>
              </a:buClr>
              <a:buSzPct val="100000"/>
              <a:buFont typeface="Arial" panose="020B0604020202020204" pitchFamily="34" charset="0"/>
              <a:buChar char="•"/>
              <a:defRPr sz="2000">
                <a:solidFill>
                  <a:schemeClr val="tx1"/>
                </a:solidFill>
                <a:latin typeface="Lucida Grande" charset="0"/>
                <a:ea typeface="Heiti TC Light" charset="0"/>
                <a:cs typeface="Heiti TC Light" charset="0"/>
                <a:sym typeface="Lucida Grande" charset="0"/>
              </a:defRPr>
            </a:lvl3pPr>
            <a:lvl4pPr marL="1562100" indent="-228600">
              <a:lnSpc>
                <a:spcPct val="90000"/>
              </a:lnSpc>
              <a:spcBef>
                <a:spcPts val="500"/>
              </a:spcBef>
              <a:buClr>
                <a:srgbClr val="000000"/>
              </a:buClr>
              <a:buSzPct val="100000"/>
              <a:buFont typeface="Arial" panose="020B0604020202020204" pitchFamily="34" charset="0"/>
              <a:buChar char="•"/>
              <a:defRPr>
                <a:solidFill>
                  <a:schemeClr val="tx1"/>
                </a:solidFill>
                <a:latin typeface="Lucida Grande" charset="0"/>
                <a:ea typeface="Heiti TC Light" charset="0"/>
                <a:cs typeface="Heiti TC Light" charset="0"/>
                <a:sym typeface="Lucida Grande" charset="0"/>
              </a:defRPr>
            </a:lvl4pPr>
            <a:lvl5pPr marL="2019300" indent="-228600">
              <a:lnSpc>
                <a:spcPct val="90000"/>
              </a:lnSpc>
              <a:spcBef>
                <a:spcPts val="500"/>
              </a:spcBef>
              <a:buClr>
                <a:srgbClr val="000000"/>
              </a:buClr>
              <a:buSzPct val="100000"/>
              <a:buFont typeface="Arial" panose="020B0604020202020204" pitchFamily="34" charset="0"/>
              <a:buChar char="•"/>
              <a:defRPr>
                <a:solidFill>
                  <a:schemeClr val="tx1"/>
                </a:solidFill>
                <a:latin typeface="Lucida Grande" charset="0"/>
                <a:ea typeface="Heiti TC Light" charset="0"/>
                <a:cs typeface="Heiti TC Light" charset="0"/>
                <a:sym typeface="Lucida Grande" charset="0"/>
              </a:defRPr>
            </a:lvl5pPr>
            <a:lvl6pPr marL="2476500" indent="-228600" eaLnBrk="0" fontAlgn="base" hangingPunct="0">
              <a:lnSpc>
                <a:spcPct val="90000"/>
              </a:lnSpc>
              <a:spcBef>
                <a:spcPts val="500"/>
              </a:spcBef>
              <a:spcAft>
                <a:spcPct val="0"/>
              </a:spcAft>
              <a:buClr>
                <a:srgbClr val="000000"/>
              </a:buClr>
              <a:buSzPct val="100000"/>
              <a:buFont typeface="Arial" panose="020B0604020202020204" pitchFamily="34" charset="0"/>
              <a:buChar char="•"/>
              <a:defRPr>
                <a:solidFill>
                  <a:schemeClr val="tx1"/>
                </a:solidFill>
                <a:latin typeface="Lucida Grande" charset="0"/>
                <a:ea typeface="Heiti TC Light" charset="0"/>
                <a:cs typeface="Heiti TC Light" charset="0"/>
                <a:sym typeface="Lucida Grande" charset="0"/>
              </a:defRPr>
            </a:lvl6pPr>
            <a:lvl7pPr marL="2933700" indent="-228600" eaLnBrk="0" fontAlgn="base" hangingPunct="0">
              <a:lnSpc>
                <a:spcPct val="90000"/>
              </a:lnSpc>
              <a:spcBef>
                <a:spcPts val="500"/>
              </a:spcBef>
              <a:spcAft>
                <a:spcPct val="0"/>
              </a:spcAft>
              <a:buClr>
                <a:srgbClr val="000000"/>
              </a:buClr>
              <a:buSzPct val="100000"/>
              <a:buFont typeface="Arial" panose="020B0604020202020204" pitchFamily="34" charset="0"/>
              <a:buChar char="•"/>
              <a:defRPr>
                <a:solidFill>
                  <a:schemeClr val="tx1"/>
                </a:solidFill>
                <a:latin typeface="Lucida Grande" charset="0"/>
                <a:ea typeface="Heiti TC Light" charset="0"/>
                <a:cs typeface="Heiti TC Light" charset="0"/>
                <a:sym typeface="Lucida Grande" charset="0"/>
              </a:defRPr>
            </a:lvl7pPr>
            <a:lvl8pPr marL="3390900" indent="-228600" eaLnBrk="0" fontAlgn="base" hangingPunct="0">
              <a:lnSpc>
                <a:spcPct val="90000"/>
              </a:lnSpc>
              <a:spcBef>
                <a:spcPts val="500"/>
              </a:spcBef>
              <a:spcAft>
                <a:spcPct val="0"/>
              </a:spcAft>
              <a:buClr>
                <a:srgbClr val="000000"/>
              </a:buClr>
              <a:buSzPct val="100000"/>
              <a:buFont typeface="Arial" panose="020B0604020202020204" pitchFamily="34" charset="0"/>
              <a:buChar char="•"/>
              <a:defRPr>
                <a:solidFill>
                  <a:schemeClr val="tx1"/>
                </a:solidFill>
                <a:latin typeface="Lucida Grande" charset="0"/>
                <a:ea typeface="Heiti TC Light" charset="0"/>
                <a:cs typeface="Heiti TC Light" charset="0"/>
                <a:sym typeface="Lucida Grande" charset="0"/>
              </a:defRPr>
            </a:lvl8pPr>
            <a:lvl9pPr marL="3848100" indent="-228600" eaLnBrk="0" fontAlgn="base" hangingPunct="0">
              <a:lnSpc>
                <a:spcPct val="90000"/>
              </a:lnSpc>
              <a:spcBef>
                <a:spcPts val="500"/>
              </a:spcBef>
              <a:spcAft>
                <a:spcPct val="0"/>
              </a:spcAft>
              <a:buClr>
                <a:srgbClr val="000000"/>
              </a:buClr>
              <a:buSzPct val="100000"/>
              <a:buFont typeface="Arial" panose="020B0604020202020204" pitchFamily="34" charset="0"/>
              <a:buChar char="•"/>
              <a:defRPr>
                <a:solidFill>
                  <a:schemeClr val="tx1"/>
                </a:solidFill>
                <a:latin typeface="Lucida Grande" charset="0"/>
                <a:ea typeface="Heiti TC Light" charset="0"/>
                <a:cs typeface="Heiti TC Light" charset="0"/>
                <a:sym typeface="Lucida Grande" charset="0"/>
              </a:defRPr>
            </a:lvl9pPr>
          </a:lstStyle>
          <a:p>
            <a:pPr eaLnBrk="1" hangingPunct="1">
              <a:lnSpc>
                <a:spcPct val="100000"/>
              </a:lnSpc>
              <a:spcBef>
                <a:spcPct val="0"/>
              </a:spcBef>
              <a:buClrTx/>
              <a:buSzTx/>
              <a:buFont typeface="Arial" panose="020B0604020202020204" pitchFamily="34" charset="0"/>
              <a:buNone/>
              <a:defRPr/>
            </a:pPr>
            <a:r>
              <a:rPr lang="en-US" altLang="zh-TW" sz="2400" dirty="0" smtClean="0">
                <a:solidFill>
                  <a:schemeClr val="bg2">
                    <a:lumMod val="75000"/>
                  </a:schemeClr>
                </a:solidFill>
                <a:latin typeface="CABNDWeb-Bold" panose="02000000000000000000" pitchFamily="2" charset="0"/>
                <a:ea typeface="新細明體" panose="02020500000000000000" pitchFamily="18" charset="-120"/>
                <a:cs typeface="Helvetica" panose="020B0604020202020204" pitchFamily="34" charset="0"/>
                <a:sym typeface="Helvetica" panose="020B0604020202020204" pitchFamily="34" charset="0"/>
              </a:rPr>
              <a:t>Give back to the society</a:t>
            </a:r>
          </a:p>
          <a:p>
            <a:pPr eaLnBrk="1" hangingPunct="1">
              <a:lnSpc>
                <a:spcPct val="100000"/>
              </a:lnSpc>
              <a:spcBef>
                <a:spcPct val="0"/>
              </a:spcBef>
              <a:buClrTx/>
              <a:buSzTx/>
              <a:buFontTx/>
              <a:buNone/>
              <a:defRPr/>
            </a:pPr>
            <a:r>
              <a:rPr lang="en-US" altLang="zh-TW" sz="3600" dirty="0" smtClean="0">
                <a:solidFill>
                  <a:srgbClr val="FFFFFF"/>
                </a:solidFill>
                <a:latin typeface="Impact" panose="020B0806030902050204" pitchFamily="34" charset="0"/>
                <a:ea typeface="新細明體" panose="02020500000000000000" pitchFamily="18" charset="-120"/>
                <a:cs typeface="Helvetica" panose="020B0604020202020204" pitchFamily="34" charset="0"/>
                <a:sym typeface="Helvetica" panose="020B0604020202020204" pitchFamily="34" charset="0"/>
              </a:rPr>
              <a:t>  70%</a:t>
            </a:r>
          </a:p>
        </p:txBody>
      </p:sp>
      <p:sp>
        <p:nvSpPr>
          <p:cNvPr id="39" name="Rectangle 17"/>
          <p:cNvSpPr>
            <a:spLocks/>
          </p:cNvSpPr>
          <p:nvPr/>
        </p:nvSpPr>
        <p:spPr bwMode="auto">
          <a:xfrm>
            <a:off x="9085263" y="4764088"/>
            <a:ext cx="2041525" cy="180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lstStyle>
            <a:lvl1pPr>
              <a:lnSpc>
                <a:spcPct val="90000"/>
              </a:lnSpc>
              <a:spcBef>
                <a:spcPts val="1000"/>
              </a:spcBef>
              <a:buClr>
                <a:srgbClr val="000000"/>
              </a:buClr>
              <a:buSzPct val="100000"/>
              <a:buFont typeface="Arial" panose="020B0604020202020204" pitchFamily="34" charset="0"/>
              <a:buChar char="•"/>
              <a:defRPr sz="2800">
                <a:solidFill>
                  <a:schemeClr val="tx1"/>
                </a:solidFill>
                <a:latin typeface="Lucida Grande" charset="0"/>
                <a:ea typeface="Heiti TC Light" charset="0"/>
                <a:cs typeface="Heiti TC Light" charset="0"/>
                <a:sym typeface="Lucida Grande" charset="0"/>
              </a:defRPr>
            </a:lvl1pPr>
            <a:lvl2pPr marL="647700" indent="-228600">
              <a:lnSpc>
                <a:spcPct val="90000"/>
              </a:lnSpc>
              <a:spcBef>
                <a:spcPts val="500"/>
              </a:spcBef>
              <a:buClr>
                <a:srgbClr val="000000"/>
              </a:buClr>
              <a:buSzPct val="100000"/>
              <a:buFont typeface="Arial" panose="020B0604020202020204" pitchFamily="34" charset="0"/>
              <a:buChar char="•"/>
              <a:defRPr sz="2400">
                <a:solidFill>
                  <a:schemeClr val="tx1"/>
                </a:solidFill>
                <a:latin typeface="Lucida Grande" charset="0"/>
                <a:ea typeface="Heiti TC Light" charset="0"/>
                <a:cs typeface="Heiti TC Light" charset="0"/>
                <a:sym typeface="Lucida Grande" charset="0"/>
              </a:defRPr>
            </a:lvl2pPr>
            <a:lvl3pPr marL="1104900" indent="-228600">
              <a:lnSpc>
                <a:spcPct val="90000"/>
              </a:lnSpc>
              <a:spcBef>
                <a:spcPts val="500"/>
              </a:spcBef>
              <a:buClr>
                <a:srgbClr val="000000"/>
              </a:buClr>
              <a:buSzPct val="100000"/>
              <a:buFont typeface="Arial" panose="020B0604020202020204" pitchFamily="34" charset="0"/>
              <a:buChar char="•"/>
              <a:defRPr sz="2000">
                <a:solidFill>
                  <a:schemeClr val="tx1"/>
                </a:solidFill>
                <a:latin typeface="Lucida Grande" charset="0"/>
                <a:ea typeface="Heiti TC Light" charset="0"/>
                <a:cs typeface="Heiti TC Light" charset="0"/>
                <a:sym typeface="Lucida Grande" charset="0"/>
              </a:defRPr>
            </a:lvl3pPr>
            <a:lvl4pPr marL="1562100" indent="-228600">
              <a:lnSpc>
                <a:spcPct val="90000"/>
              </a:lnSpc>
              <a:spcBef>
                <a:spcPts val="500"/>
              </a:spcBef>
              <a:buClr>
                <a:srgbClr val="000000"/>
              </a:buClr>
              <a:buSzPct val="100000"/>
              <a:buFont typeface="Arial" panose="020B0604020202020204" pitchFamily="34" charset="0"/>
              <a:buChar char="•"/>
              <a:defRPr>
                <a:solidFill>
                  <a:schemeClr val="tx1"/>
                </a:solidFill>
                <a:latin typeface="Lucida Grande" charset="0"/>
                <a:ea typeface="Heiti TC Light" charset="0"/>
                <a:cs typeface="Heiti TC Light" charset="0"/>
                <a:sym typeface="Lucida Grande" charset="0"/>
              </a:defRPr>
            </a:lvl4pPr>
            <a:lvl5pPr marL="2019300" indent="-228600">
              <a:lnSpc>
                <a:spcPct val="90000"/>
              </a:lnSpc>
              <a:spcBef>
                <a:spcPts val="500"/>
              </a:spcBef>
              <a:buClr>
                <a:srgbClr val="000000"/>
              </a:buClr>
              <a:buSzPct val="100000"/>
              <a:buFont typeface="Arial" panose="020B0604020202020204" pitchFamily="34" charset="0"/>
              <a:buChar char="•"/>
              <a:defRPr>
                <a:solidFill>
                  <a:schemeClr val="tx1"/>
                </a:solidFill>
                <a:latin typeface="Lucida Grande" charset="0"/>
                <a:ea typeface="Heiti TC Light" charset="0"/>
                <a:cs typeface="Heiti TC Light" charset="0"/>
                <a:sym typeface="Lucida Grande" charset="0"/>
              </a:defRPr>
            </a:lvl5pPr>
            <a:lvl6pPr marL="2476500" indent="-228600" eaLnBrk="0" fontAlgn="base" hangingPunct="0">
              <a:lnSpc>
                <a:spcPct val="90000"/>
              </a:lnSpc>
              <a:spcBef>
                <a:spcPts val="500"/>
              </a:spcBef>
              <a:spcAft>
                <a:spcPct val="0"/>
              </a:spcAft>
              <a:buClr>
                <a:srgbClr val="000000"/>
              </a:buClr>
              <a:buSzPct val="100000"/>
              <a:buFont typeface="Arial" panose="020B0604020202020204" pitchFamily="34" charset="0"/>
              <a:buChar char="•"/>
              <a:defRPr>
                <a:solidFill>
                  <a:schemeClr val="tx1"/>
                </a:solidFill>
                <a:latin typeface="Lucida Grande" charset="0"/>
                <a:ea typeface="Heiti TC Light" charset="0"/>
                <a:cs typeface="Heiti TC Light" charset="0"/>
                <a:sym typeface="Lucida Grande" charset="0"/>
              </a:defRPr>
            </a:lvl6pPr>
            <a:lvl7pPr marL="2933700" indent="-228600" eaLnBrk="0" fontAlgn="base" hangingPunct="0">
              <a:lnSpc>
                <a:spcPct val="90000"/>
              </a:lnSpc>
              <a:spcBef>
                <a:spcPts val="500"/>
              </a:spcBef>
              <a:spcAft>
                <a:spcPct val="0"/>
              </a:spcAft>
              <a:buClr>
                <a:srgbClr val="000000"/>
              </a:buClr>
              <a:buSzPct val="100000"/>
              <a:buFont typeface="Arial" panose="020B0604020202020204" pitchFamily="34" charset="0"/>
              <a:buChar char="•"/>
              <a:defRPr>
                <a:solidFill>
                  <a:schemeClr val="tx1"/>
                </a:solidFill>
                <a:latin typeface="Lucida Grande" charset="0"/>
                <a:ea typeface="Heiti TC Light" charset="0"/>
                <a:cs typeface="Heiti TC Light" charset="0"/>
                <a:sym typeface="Lucida Grande" charset="0"/>
              </a:defRPr>
            </a:lvl7pPr>
            <a:lvl8pPr marL="3390900" indent="-228600" eaLnBrk="0" fontAlgn="base" hangingPunct="0">
              <a:lnSpc>
                <a:spcPct val="90000"/>
              </a:lnSpc>
              <a:spcBef>
                <a:spcPts val="500"/>
              </a:spcBef>
              <a:spcAft>
                <a:spcPct val="0"/>
              </a:spcAft>
              <a:buClr>
                <a:srgbClr val="000000"/>
              </a:buClr>
              <a:buSzPct val="100000"/>
              <a:buFont typeface="Arial" panose="020B0604020202020204" pitchFamily="34" charset="0"/>
              <a:buChar char="•"/>
              <a:defRPr>
                <a:solidFill>
                  <a:schemeClr val="tx1"/>
                </a:solidFill>
                <a:latin typeface="Lucida Grande" charset="0"/>
                <a:ea typeface="Heiti TC Light" charset="0"/>
                <a:cs typeface="Heiti TC Light" charset="0"/>
                <a:sym typeface="Lucida Grande" charset="0"/>
              </a:defRPr>
            </a:lvl8pPr>
            <a:lvl9pPr marL="3848100" indent="-228600" eaLnBrk="0" fontAlgn="base" hangingPunct="0">
              <a:lnSpc>
                <a:spcPct val="90000"/>
              </a:lnSpc>
              <a:spcBef>
                <a:spcPts val="500"/>
              </a:spcBef>
              <a:spcAft>
                <a:spcPct val="0"/>
              </a:spcAft>
              <a:buClr>
                <a:srgbClr val="000000"/>
              </a:buClr>
              <a:buSzPct val="100000"/>
              <a:buFont typeface="Arial" panose="020B0604020202020204" pitchFamily="34" charset="0"/>
              <a:buChar char="•"/>
              <a:defRPr>
                <a:solidFill>
                  <a:schemeClr val="tx1"/>
                </a:solidFill>
                <a:latin typeface="Lucida Grande" charset="0"/>
                <a:ea typeface="Heiti TC Light" charset="0"/>
                <a:cs typeface="Heiti TC Light" charset="0"/>
                <a:sym typeface="Lucida Grande" charset="0"/>
              </a:defRPr>
            </a:lvl9pPr>
          </a:lstStyle>
          <a:p>
            <a:pPr eaLnBrk="1" hangingPunct="1">
              <a:lnSpc>
                <a:spcPct val="100000"/>
              </a:lnSpc>
              <a:spcBef>
                <a:spcPct val="0"/>
              </a:spcBef>
              <a:buClrTx/>
              <a:buSzTx/>
              <a:buFontTx/>
              <a:buNone/>
              <a:defRPr/>
            </a:pPr>
            <a:r>
              <a:rPr lang="en-US" altLang="zh-TW" sz="2400" dirty="0" smtClean="0">
                <a:solidFill>
                  <a:schemeClr val="bg2">
                    <a:lumMod val="75000"/>
                  </a:schemeClr>
                </a:solidFill>
                <a:latin typeface="CABNDWeb-Bold" panose="02000000000000000000" pitchFamily="2" charset="0"/>
                <a:ea typeface="新細明體" panose="02020500000000000000" pitchFamily="18" charset="-120"/>
                <a:cs typeface="Helvetica" panose="020B0604020202020204" pitchFamily="34" charset="0"/>
                <a:sym typeface="Helvetica" panose="020B0604020202020204" pitchFamily="34" charset="0"/>
              </a:rPr>
              <a:t>Support the fundraiser’s mission</a:t>
            </a:r>
          </a:p>
          <a:p>
            <a:pPr eaLnBrk="1" hangingPunct="1">
              <a:lnSpc>
                <a:spcPct val="100000"/>
              </a:lnSpc>
              <a:spcBef>
                <a:spcPct val="0"/>
              </a:spcBef>
              <a:buClrTx/>
              <a:buSzTx/>
              <a:buFontTx/>
              <a:buNone/>
              <a:defRPr/>
            </a:pPr>
            <a:r>
              <a:rPr lang="zh-TW" altLang="en-US" sz="2400" dirty="0">
                <a:solidFill>
                  <a:schemeClr val="bg2">
                    <a:lumMod val="75000"/>
                  </a:schemeClr>
                </a:solidFill>
                <a:latin typeface="CABNDWeb-Bold" panose="02000000000000000000" pitchFamily="2" charset="0"/>
                <a:ea typeface="新細明體" panose="02020500000000000000" pitchFamily="18" charset="-120"/>
                <a:cs typeface="Helvetica" panose="020B0604020202020204" pitchFamily="34" charset="0"/>
                <a:sym typeface="Helvetica" panose="020B0604020202020204" pitchFamily="34" charset="0"/>
              </a:rPr>
              <a:t> </a:t>
            </a:r>
            <a:r>
              <a:rPr lang="zh-TW" altLang="en-US" sz="2400" dirty="0" smtClean="0">
                <a:solidFill>
                  <a:schemeClr val="bg2">
                    <a:lumMod val="75000"/>
                  </a:schemeClr>
                </a:solidFill>
                <a:latin typeface="CABNDWeb-Bold" panose="02000000000000000000" pitchFamily="2" charset="0"/>
                <a:ea typeface="新細明體" panose="02020500000000000000" pitchFamily="18" charset="-120"/>
                <a:cs typeface="Helvetica" panose="020B0604020202020204" pitchFamily="34" charset="0"/>
                <a:sym typeface="Helvetica" panose="020B0604020202020204" pitchFamily="34" charset="0"/>
              </a:rPr>
              <a:t>   </a:t>
            </a:r>
            <a:r>
              <a:rPr lang="en-US" altLang="zh-TW" sz="3600" dirty="0" smtClean="0">
                <a:solidFill>
                  <a:srgbClr val="FFFFFF"/>
                </a:solidFill>
                <a:latin typeface="Impact" panose="020B0806030902050204" pitchFamily="34" charset="0"/>
                <a:ea typeface="新細明體" panose="02020500000000000000" pitchFamily="18" charset="-120"/>
                <a:cs typeface="Helvetica" panose="020B0604020202020204" pitchFamily="34" charset="0"/>
                <a:sym typeface="Helvetica" panose="020B0604020202020204" pitchFamily="34" charset="0"/>
              </a:rPr>
              <a:t> 49%</a:t>
            </a:r>
          </a:p>
        </p:txBody>
      </p:sp>
      <p:sp>
        <p:nvSpPr>
          <p:cNvPr id="40" name="Rectangle 17"/>
          <p:cNvSpPr>
            <a:spLocks/>
          </p:cNvSpPr>
          <p:nvPr/>
        </p:nvSpPr>
        <p:spPr bwMode="auto">
          <a:xfrm>
            <a:off x="6892925" y="3732213"/>
            <a:ext cx="2039938" cy="1806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lstStyle>
            <a:lvl1pPr>
              <a:lnSpc>
                <a:spcPct val="90000"/>
              </a:lnSpc>
              <a:spcBef>
                <a:spcPts val="1000"/>
              </a:spcBef>
              <a:buClr>
                <a:srgbClr val="000000"/>
              </a:buClr>
              <a:buSzPct val="100000"/>
              <a:buFont typeface="Arial" panose="020B0604020202020204" pitchFamily="34" charset="0"/>
              <a:buChar char="•"/>
              <a:defRPr sz="2800">
                <a:solidFill>
                  <a:schemeClr val="tx1"/>
                </a:solidFill>
                <a:latin typeface="Lucida Grande" charset="0"/>
                <a:ea typeface="Heiti TC Light" charset="0"/>
                <a:cs typeface="Heiti TC Light" charset="0"/>
                <a:sym typeface="Lucida Grande" charset="0"/>
              </a:defRPr>
            </a:lvl1pPr>
            <a:lvl2pPr marL="647700" indent="-228600">
              <a:lnSpc>
                <a:spcPct val="90000"/>
              </a:lnSpc>
              <a:spcBef>
                <a:spcPts val="500"/>
              </a:spcBef>
              <a:buClr>
                <a:srgbClr val="000000"/>
              </a:buClr>
              <a:buSzPct val="100000"/>
              <a:buFont typeface="Arial" panose="020B0604020202020204" pitchFamily="34" charset="0"/>
              <a:buChar char="•"/>
              <a:defRPr sz="2400">
                <a:solidFill>
                  <a:schemeClr val="tx1"/>
                </a:solidFill>
                <a:latin typeface="Lucida Grande" charset="0"/>
                <a:ea typeface="Heiti TC Light" charset="0"/>
                <a:cs typeface="Heiti TC Light" charset="0"/>
                <a:sym typeface="Lucida Grande" charset="0"/>
              </a:defRPr>
            </a:lvl2pPr>
            <a:lvl3pPr marL="1104900" indent="-228600">
              <a:lnSpc>
                <a:spcPct val="90000"/>
              </a:lnSpc>
              <a:spcBef>
                <a:spcPts val="500"/>
              </a:spcBef>
              <a:buClr>
                <a:srgbClr val="000000"/>
              </a:buClr>
              <a:buSzPct val="100000"/>
              <a:buFont typeface="Arial" panose="020B0604020202020204" pitchFamily="34" charset="0"/>
              <a:buChar char="•"/>
              <a:defRPr sz="2000">
                <a:solidFill>
                  <a:schemeClr val="tx1"/>
                </a:solidFill>
                <a:latin typeface="Lucida Grande" charset="0"/>
                <a:ea typeface="Heiti TC Light" charset="0"/>
                <a:cs typeface="Heiti TC Light" charset="0"/>
                <a:sym typeface="Lucida Grande" charset="0"/>
              </a:defRPr>
            </a:lvl3pPr>
            <a:lvl4pPr marL="1562100" indent="-228600">
              <a:lnSpc>
                <a:spcPct val="90000"/>
              </a:lnSpc>
              <a:spcBef>
                <a:spcPts val="500"/>
              </a:spcBef>
              <a:buClr>
                <a:srgbClr val="000000"/>
              </a:buClr>
              <a:buSzPct val="100000"/>
              <a:buFont typeface="Arial" panose="020B0604020202020204" pitchFamily="34" charset="0"/>
              <a:buChar char="•"/>
              <a:defRPr>
                <a:solidFill>
                  <a:schemeClr val="tx1"/>
                </a:solidFill>
                <a:latin typeface="Lucida Grande" charset="0"/>
                <a:ea typeface="Heiti TC Light" charset="0"/>
                <a:cs typeface="Heiti TC Light" charset="0"/>
                <a:sym typeface="Lucida Grande" charset="0"/>
              </a:defRPr>
            </a:lvl4pPr>
            <a:lvl5pPr marL="2019300" indent="-228600">
              <a:lnSpc>
                <a:spcPct val="90000"/>
              </a:lnSpc>
              <a:spcBef>
                <a:spcPts val="500"/>
              </a:spcBef>
              <a:buClr>
                <a:srgbClr val="000000"/>
              </a:buClr>
              <a:buSzPct val="100000"/>
              <a:buFont typeface="Arial" panose="020B0604020202020204" pitchFamily="34" charset="0"/>
              <a:buChar char="•"/>
              <a:defRPr>
                <a:solidFill>
                  <a:schemeClr val="tx1"/>
                </a:solidFill>
                <a:latin typeface="Lucida Grande" charset="0"/>
                <a:ea typeface="Heiti TC Light" charset="0"/>
                <a:cs typeface="Heiti TC Light" charset="0"/>
                <a:sym typeface="Lucida Grande" charset="0"/>
              </a:defRPr>
            </a:lvl5pPr>
            <a:lvl6pPr marL="2476500" indent="-228600" eaLnBrk="0" fontAlgn="base" hangingPunct="0">
              <a:lnSpc>
                <a:spcPct val="90000"/>
              </a:lnSpc>
              <a:spcBef>
                <a:spcPts val="500"/>
              </a:spcBef>
              <a:spcAft>
                <a:spcPct val="0"/>
              </a:spcAft>
              <a:buClr>
                <a:srgbClr val="000000"/>
              </a:buClr>
              <a:buSzPct val="100000"/>
              <a:buFont typeface="Arial" panose="020B0604020202020204" pitchFamily="34" charset="0"/>
              <a:buChar char="•"/>
              <a:defRPr>
                <a:solidFill>
                  <a:schemeClr val="tx1"/>
                </a:solidFill>
                <a:latin typeface="Lucida Grande" charset="0"/>
                <a:ea typeface="Heiti TC Light" charset="0"/>
                <a:cs typeface="Heiti TC Light" charset="0"/>
                <a:sym typeface="Lucida Grande" charset="0"/>
              </a:defRPr>
            </a:lvl6pPr>
            <a:lvl7pPr marL="2933700" indent="-228600" eaLnBrk="0" fontAlgn="base" hangingPunct="0">
              <a:lnSpc>
                <a:spcPct val="90000"/>
              </a:lnSpc>
              <a:spcBef>
                <a:spcPts val="500"/>
              </a:spcBef>
              <a:spcAft>
                <a:spcPct val="0"/>
              </a:spcAft>
              <a:buClr>
                <a:srgbClr val="000000"/>
              </a:buClr>
              <a:buSzPct val="100000"/>
              <a:buFont typeface="Arial" panose="020B0604020202020204" pitchFamily="34" charset="0"/>
              <a:buChar char="•"/>
              <a:defRPr>
                <a:solidFill>
                  <a:schemeClr val="tx1"/>
                </a:solidFill>
                <a:latin typeface="Lucida Grande" charset="0"/>
                <a:ea typeface="Heiti TC Light" charset="0"/>
                <a:cs typeface="Heiti TC Light" charset="0"/>
                <a:sym typeface="Lucida Grande" charset="0"/>
              </a:defRPr>
            </a:lvl7pPr>
            <a:lvl8pPr marL="3390900" indent="-228600" eaLnBrk="0" fontAlgn="base" hangingPunct="0">
              <a:lnSpc>
                <a:spcPct val="90000"/>
              </a:lnSpc>
              <a:spcBef>
                <a:spcPts val="500"/>
              </a:spcBef>
              <a:spcAft>
                <a:spcPct val="0"/>
              </a:spcAft>
              <a:buClr>
                <a:srgbClr val="000000"/>
              </a:buClr>
              <a:buSzPct val="100000"/>
              <a:buFont typeface="Arial" panose="020B0604020202020204" pitchFamily="34" charset="0"/>
              <a:buChar char="•"/>
              <a:defRPr>
                <a:solidFill>
                  <a:schemeClr val="tx1"/>
                </a:solidFill>
                <a:latin typeface="Lucida Grande" charset="0"/>
                <a:ea typeface="Heiti TC Light" charset="0"/>
                <a:cs typeface="Heiti TC Light" charset="0"/>
                <a:sym typeface="Lucida Grande" charset="0"/>
              </a:defRPr>
            </a:lvl8pPr>
            <a:lvl9pPr marL="3848100" indent="-228600" eaLnBrk="0" fontAlgn="base" hangingPunct="0">
              <a:lnSpc>
                <a:spcPct val="90000"/>
              </a:lnSpc>
              <a:spcBef>
                <a:spcPts val="500"/>
              </a:spcBef>
              <a:spcAft>
                <a:spcPct val="0"/>
              </a:spcAft>
              <a:buClr>
                <a:srgbClr val="000000"/>
              </a:buClr>
              <a:buSzPct val="100000"/>
              <a:buFont typeface="Arial" panose="020B0604020202020204" pitchFamily="34" charset="0"/>
              <a:buChar char="•"/>
              <a:defRPr>
                <a:solidFill>
                  <a:schemeClr val="tx1"/>
                </a:solidFill>
                <a:latin typeface="Lucida Grande" charset="0"/>
                <a:ea typeface="Heiti TC Light" charset="0"/>
                <a:cs typeface="Heiti TC Light" charset="0"/>
                <a:sym typeface="Lucida Grande" charset="0"/>
              </a:defRPr>
            </a:lvl9pPr>
          </a:lstStyle>
          <a:p>
            <a:pPr algn="ctr" eaLnBrk="1" hangingPunct="1">
              <a:lnSpc>
                <a:spcPct val="100000"/>
              </a:lnSpc>
              <a:spcBef>
                <a:spcPct val="0"/>
              </a:spcBef>
              <a:buClrTx/>
              <a:buSzTx/>
              <a:buFont typeface="Arial" panose="020B0604020202020204" pitchFamily="34" charset="0"/>
              <a:buNone/>
              <a:defRPr/>
            </a:pPr>
            <a:r>
              <a:rPr lang="en-US" altLang="zh-TW" sz="2400" dirty="0" smtClean="0">
                <a:solidFill>
                  <a:schemeClr val="bg2">
                    <a:lumMod val="75000"/>
                  </a:schemeClr>
                </a:solidFill>
                <a:latin typeface="CABNDWeb-Bold" panose="02000000000000000000" pitchFamily="2" charset="0"/>
                <a:ea typeface="新細明體" panose="02020500000000000000" pitchFamily="18" charset="-120"/>
                <a:cs typeface="Helvetica" panose="020B0604020202020204" pitchFamily="34" charset="0"/>
                <a:sym typeface="Helvetica" panose="020B0604020202020204" pitchFamily="34" charset="0"/>
              </a:rPr>
              <a:t>Sympathize with the sufferers </a:t>
            </a:r>
          </a:p>
          <a:p>
            <a:pPr algn="ctr" eaLnBrk="1" hangingPunct="1">
              <a:lnSpc>
                <a:spcPct val="100000"/>
              </a:lnSpc>
              <a:spcBef>
                <a:spcPct val="0"/>
              </a:spcBef>
              <a:buClrTx/>
              <a:buSzTx/>
              <a:buFontTx/>
              <a:buNone/>
              <a:defRPr/>
            </a:pPr>
            <a:r>
              <a:rPr lang="en-US" altLang="zh-TW" sz="3600" dirty="0" smtClean="0">
                <a:solidFill>
                  <a:srgbClr val="FFFFFF"/>
                </a:solidFill>
                <a:latin typeface="Impact" panose="020B0806030902050204" pitchFamily="34" charset="0"/>
                <a:ea typeface="新細明體" panose="02020500000000000000" pitchFamily="18" charset="-120"/>
                <a:cs typeface="Helvetica" panose="020B0604020202020204" pitchFamily="34" charset="0"/>
                <a:sym typeface="Helvetica" panose="020B0604020202020204" pitchFamily="34" charset="0"/>
              </a:rPr>
              <a:t> 47%</a:t>
            </a:r>
          </a:p>
        </p:txBody>
      </p:sp>
      <p:pic>
        <p:nvPicPr>
          <p:cNvPr id="10265" name="圖片 127"/>
          <p:cNvPicPr>
            <a:picLocks noChangeAspect="1"/>
          </p:cNvPicPr>
          <p:nvPr/>
        </p:nvPicPr>
        <p:blipFill>
          <a:blip r:embed="rId7" cstate="print"/>
          <a:srcRect/>
          <a:stretch>
            <a:fillRect/>
          </a:stretch>
        </p:blipFill>
        <p:spPr bwMode="auto">
          <a:xfrm>
            <a:off x="11515725" y="163513"/>
            <a:ext cx="514350" cy="504825"/>
          </a:xfrm>
          <a:prstGeom prst="rect">
            <a:avLst/>
          </a:prstGeom>
          <a:noFill/>
          <a:ln w="9525">
            <a:noFill/>
            <a:miter lim="800000"/>
            <a:headEnd/>
            <a:tailEnd/>
          </a:ln>
        </p:spPr>
      </p:pic>
      <p:sp>
        <p:nvSpPr>
          <p:cNvPr id="27" name="Rectangle 17"/>
          <p:cNvSpPr>
            <a:spLocks/>
          </p:cNvSpPr>
          <p:nvPr/>
        </p:nvSpPr>
        <p:spPr bwMode="auto">
          <a:xfrm>
            <a:off x="8359775" y="1852613"/>
            <a:ext cx="1689100" cy="137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lstStyle>
            <a:lvl1pPr>
              <a:lnSpc>
                <a:spcPct val="90000"/>
              </a:lnSpc>
              <a:spcBef>
                <a:spcPts val="1000"/>
              </a:spcBef>
              <a:buClr>
                <a:srgbClr val="000000"/>
              </a:buClr>
              <a:buSzPct val="100000"/>
              <a:buFont typeface="Arial" panose="020B0604020202020204" pitchFamily="34" charset="0"/>
              <a:buChar char="•"/>
              <a:defRPr sz="2800">
                <a:solidFill>
                  <a:schemeClr val="tx1"/>
                </a:solidFill>
                <a:latin typeface="Lucida Grande" charset="0"/>
                <a:ea typeface="Heiti TC Light" charset="0"/>
                <a:cs typeface="Heiti TC Light" charset="0"/>
                <a:sym typeface="Lucida Grande" charset="0"/>
              </a:defRPr>
            </a:lvl1pPr>
            <a:lvl2pPr marL="647700" indent="-228600">
              <a:lnSpc>
                <a:spcPct val="90000"/>
              </a:lnSpc>
              <a:spcBef>
                <a:spcPts val="500"/>
              </a:spcBef>
              <a:buClr>
                <a:srgbClr val="000000"/>
              </a:buClr>
              <a:buSzPct val="100000"/>
              <a:buFont typeface="Arial" panose="020B0604020202020204" pitchFamily="34" charset="0"/>
              <a:buChar char="•"/>
              <a:defRPr sz="2400">
                <a:solidFill>
                  <a:schemeClr val="tx1"/>
                </a:solidFill>
                <a:latin typeface="Lucida Grande" charset="0"/>
                <a:ea typeface="Heiti TC Light" charset="0"/>
                <a:cs typeface="Heiti TC Light" charset="0"/>
                <a:sym typeface="Lucida Grande" charset="0"/>
              </a:defRPr>
            </a:lvl2pPr>
            <a:lvl3pPr marL="1104900" indent="-228600">
              <a:lnSpc>
                <a:spcPct val="90000"/>
              </a:lnSpc>
              <a:spcBef>
                <a:spcPts val="500"/>
              </a:spcBef>
              <a:buClr>
                <a:srgbClr val="000000"/>
              </a:buClr>
              <a:buSzPct val="100000"/>
              <a:buFont typeface="Arial" panose="020B0604020202020204" pitchFamily="34" charset="0"/>
              <a:buChar char="•"/>
              <a:defRPr sz="2000">
                <a:solidFill>
                  <a:schemeClr val="tx1"/>
                </a:solidFill>
                <a:latin typeface="Lucida Grande" charset="0"/>
                <a:ea typeface="Heiti TC Light" charset="0"/>
                <a:cs typeface="Heiti TC Light" charset="0"/>
                <a:sym typeface="Lucida Grande" charset="0"/>
              </a:defRPr>
            </a:lvl3pPr>
            <a:lvl4pPr marL="1562100" indent="-228600">
              <a:lnSpc>
                <a:spcPct val="90000"/>
              </a:lnSpc>
              <a:spcBef>
                <a:spcPts val="500"/>
              </a:spcBef>
              <a:buClr>
                <a:srgbClr val="000000"/>
              </a:buClr>
              <a:buSzPct val="100000"/>
              <a:buFont typeface="Arial" panose="020B0604020202020204" pitchFamily="34" charset="0"/>
              <a:buChar char="•"/>
              <a:defRPr>
                <a:solidFill>
                  <a:schemeClr val="tx1"/>
                </a:solidFill>
                <a:latin typeface="Lucida Grande" charset="0"/>
                <a:ea typeface="Heiti TC Light" charset="0"/>
                <a:cs typeface="Heiti TC Light" charset="0"/>
                <a:sym typeface="Lucida Grande" charset="0"/>
              </a:defRPr>
            </a:lvl4pPr>
            <a:lvl5pPr marL="2019300" indent="-228600">
              <a:lnSpc>
                <a:spcPct val="90000"/>
              </a:lnSpc>
              <a:spcBef>
                <a:spcPts val="500"/>
              </a:spcBef>
              <a:buClr>
                <a:srgbClr val="000000"/>
              </a:buClr>
              <a:buSzPct val="100000"/>
              <a:buFont typeface="Arial" panose="020B0604020202020204" pitchFamily="34" charset="0"/>
              <a:buChar char="•"/>
              <a:defRPr>
                <a:solidFill>
                  <a:schemeClr val="tx1"/>
                </a:solidFill>
                <a:latin typeface="Lucida Grande" charset="0"/>
                <a:ea typeface="Heiti TC Light" charset="0"/>
                <a:cs typeface="Heiti TC Light" charset="0"/>
                <a:sym typeface="Lucida Grande" charset="0"/>
              </a:defRPr>
            </a:lvl5pPr>
            <a:lvl6pPr marL="2476500" indent="-228600" eaLnBrk="0" fontAlgn="base" hangingPunct="0">
              <a:lnSpc>
                <a:spcPct val="90000"/>
              </a:lnSpc>
              <a:spcBef>
                <a:spcPts val="500"/>
              </a:spcBef>
              <a:spcAft>
                <a:spcPct val="0"/>
              </a:spcAft>
              <a:buClr>
                <a:srgbClr val="000000"/>
              </a:buClr>
              <a:buSzPct val="100000"/>
              <a:buFont typeface="Arial" panose="020B0604020202020204" pitchFamily="34" charset="0"/>
              <a:buChar char="•"/>
              <a:defRPr>
                <a:solidFill>
                  <a:schemeClr val="tx1"/>
                </a:solidFill>
                <a:latin typeface="Lucida Grande" charset="0"/>
                <a:ea typeface="Heiti TC Light" charset="0"/>
                <a:cs typeface="Heiti TC Light" charset="0"/>
                <a:sym typeface="Lucida Grande" charset="0"/>
              </a:defRPr>
            </a:lvl6pPr>
            <a:lvl7pPr marL="2933700" indent="-228600" eaLnBrk="0" fontAlgn="base" hangingPunct="0">
              <a:lnSpc>
                <a:spcPct val="90000"/>
              </a:lnSpc>
              <a:spcBef>
                <a:spcPts val="500"/>
              </a:spcBef>
              <a:spcAft>
                <a:spcPct val="0"/>
              </a:spcAft>
              <a:buClr>
                <a:srgbClr val="000000"/>
              </a:buClr>
              <a:buSzPct val="100000"/>
              <a:buFont typeface="Arial" panose="020B0604020202020204" pitchFamily="34" charset="0"/>
              <a:buChar char="•"/>
              <a:defRPr>
                <a:solidFill>
                  <a:schemeClr val="tx1"/>
                </a:solidFill>
                <a:latin typeface="Lucida Grande" charset="0"/>
                <a:ea typeface="Heiti TC Light" charset="0"/>
                <a:cs typeface="Heiti TC Light" charset="0"/>
                <a:sym typeface="Lucida Grande" charset="0"/>
              </a:defRPr>
            </a:lvl7pPr>
            <a:lvl8pPr marL="3390900" indent="-228600" eaLnBrk="0" fontAlgn="base" hangingPunct="0">
              <a:lnSpc>
                <a:spcPct val="90000"/>
              </a:lnSpc>
              <a:spcBef>
                <a:spcPts val="500"/>
              </a:spcBef>
              <a:spcAft>
                <a:spcPct val="0"/>
              </a:spcAft>
              <a:buClr>
                <a:srgbClr val="000000"/>
              </a:buClr>
              <a:buSzPct val="100000"/>
              <a:buFont typeface="Arial" panose="020B0604020202020204" pitchFamily="34" charset="0"/>
              <a:buChar char="•"/>
              <a:defRPr>
                <a:solidFill>
                  <a:schemeClr val="tx1"/>
                </a:solidFill>
                <a:latin typeface="Lucida Grande" charset="0"/>
                <a:ea typeface="Heiti TC Light" charset="0"/>
                <a:cs typeface="Heiti TC Light" charset="0"/>
                <a:sym typeface="Lucida Grande" charset="0"/>
              </a:defRPr>
            </a:lvl8pPr>
            <a:lvl9pPr marL="3848100" indent="-228600" eaLnBrk="0" fontAlgn="base" hangingPunct="0">
              <a:lnSpc>
                <a:spcPct val="90000"/>
              </a:lnSpc>
              <a:spcBef>
                <a:spcPts val="500"/>
              </a:spcBef>
              <a:spcAft>
                <a:spcPct val="0"/>
              </a:spcAft>
              <a:buClr>
                <a:srgbClr val="000000"/>
              </a:buClr>
              <a:buSzPct val="100000"/>
              <a:buFont typeface="Arial" panose="020B0604020202020204" pitchFamily="34" charset="0"/>
              <a:buChar char="•"/>
              <a:defRPr>
                <a:solidFill>
                  <a:schemeClr val="tx1"/>
                </a:solidFill>
                <a:latin typeface="Lucida Grande" charset="0"/>
                <a:ea typeface="Heiti TC Light" charset="0"/>
                <a:cs typeface="Heiti TC Light" charset="0"/>
                <a:sym typeface="Lucida Grande" charset="0"/>
              </a:defRPr>
            </a:lvl9pPr>
          </a:lstStyle>
          <a:p>
            <a:pPr eaLnBrk="1" hangingPunct="1">
              <a:lnSpc>
                <a:spcPct val="100000"/>
              </a:lnSpc>
              <a:spcBef>
                <a:spcPct val="0"/>
              </a:spcBef>
              <a:buClrTx/>
              <a:buSzTx/>
              <a:buFont typeface="Arial" panose="020B0604020202020204" pitchFamily="34" charset="0"/>
              <a:buNone/>
              <a:defRPr/>
            </a:pPr>
            <a:r>
              <a:rPr lang="en-US" altLang="zh-TW" sz="2400" dirty="0" smtClean="0">
                <a:solidFill>
                  <a:schemeClr val="bg2">
                    <a:lumMod val="75000"/>
                  </a:schemeClr>
                </a:solidFill>
                <a:latin typeface="CABNDWeb-Bold" panose="02000000000000000000" pitchFamily="2" charset="0"/>
                <a:ea typeface="新細明體" panose="02020500000000000000" pitchFamily="18" charset="-120"/>
                <a:cs typeface="Helvetica" panose="020B0604020202020204" pitchFamily="34" charset="0"/>
                <a:sym typeface="Helvetica" panose="020B0604020202020204" pitchFamily="34" charset="0"/>
              </a:rPr>
              <a:t>For karmic rewards</a:t>
            </a:r>
          </a:p>
          <a:p>
            <a:pPr eaLnBrk="1" hangingPunct="1">
              <a:lnSpc>
                <a:spcPct val="100000"/>
              </a:lnSpc>
              <a:spcBef>
                <a:spcPct val="0"/>
              </a:spcBef>
              <a:buClrTx/>
              <a:buSzTx/>
              <a:buFontTx/>
              <a:buNone/>
              <a:defRPr/>
            </a:pPr>
            <a:r>
              <a:rPr lang="en-US" altLang="zh-TW" sz="3600" dirty="0" smtClean="0">
                <a:solidFill>
                  <a:srgbClr val="FFFFFF"/>
                </a:solidFill>
                <a:latin typeface="Impact" panose="020B0806030902050204" pitchFamily="34" charset="0"/>
                <a:ea typeface="新細明體" panose="02020500000000000000" pitchFamily="18" charset="-120"/>
                <a:cs typeface="Helvetica" panose="020B0604020202020204" pitchFamily="34" charset="0"/>
                <a:sym typeface="Helvetica" panose="020B0604020202020204" pitchFamily="34" charset="0"/>
              </a:rPr>
              <a:t>  30%</a:t>
            </a:r>
          </a:p>
        </p:txBody>
      </p:sp>
      <p:sp>
        <p:nvSpPr>
          <p:cNvPr id="10267" name="矩形 1"/>
          <p:cNvSpPr>
            <a:spLocks noChangeArrowheads="1"/>
          </p:cNvSpPr>
          <p:nvPr/>
        </p:nvSpPr>
        <p:spPr bwMode="auto">
          <a:xfrm>
            <a:off x="4760913" y="2447925"/>
            <a:ext cx="2185987" cy="584200"/>
          </a:xfrm>
          <a:prstGeom prst="rect">
            <a:avLst/>
          </a:prstGeom>
          <a:noFill/>
          <a:ln w="9525">
            <a:noFill/>
            <a:miter lim="800000"/>
            <a:headEnd/>
            <a:tailEnd/>
          </a:ln>
        </p:spPr>
        <p:txBody>
          <a:bodyPr wrap="none">
            <a:spAutoFit/>
          </a:bodyPr>
          <a:lstStyle/>
          <a:p>
            <a:r>
              <a:rPr lang="en-US" altLang="zh-TW" sz="1600">
                <a:solidFill>
                  <a:srgbClr val="FFFFFF"/>
                </a:solidFill>
                <a:latin typeface="Helvetica" pitchFamily="34" charset="0"/>
                <a:ea typeface="新細明體" pitchFamily="18" charset="-120"/>
                <a:cs typeface="Helvetica" pitchFamily="34" charset="0"/>
              </a:rPr>
              <a:t>(Web-based survey, </a:t>
            </a:r>
          </a:p>
          <a:p>
            <a:r>
              <a:rPr lang="en-US" altLang="zh-TW" sz="1600">
                <a:solidFill>
                  <a:srgbClr val="FFFFFF"/>
                </a:solidFill>
                <a:latin typeface="Helvetica" pitchFamily="34" charset="0"/>
                <a:ea typeface="新細明體" pitchFamily="18" charset="-120"/>
                <a:cs typeface="Helvetica" pitchFamily="34" charset="0"/>
              </a:rPr>
              <a:t>United way of Taiwan)</a:t>
            </a:r>
            <a:endParaRPr lang="zh-TW" altLang="en-US" sz="1600">
              <a:latin typeface="Helvetica" pitchFamily="34" charset="0"/>
              <a:ea typeface="新細明體" pitchFamily="18" charset="-120"/>
              <a:cs typeface="Helvetica" pitchFamily="34" charset="0"/>
            </a:endParaRPr>
          </a:p>
        </p:txBody>
      </p:sp>
      <p:sp>
        <p:nvSpPr>
          <p:cNvPr id="4" name="矩形 3"/>
          <p:cNvSpPr/>
          <p:nvPr/>
        </p:nvSpPr>
        <p:spPr>
          <a:xfrm>
            <a:off x="2378075" y="3059113"/>
            <a:ext cx="2108200" cy="338137"/>
          </a:xfrm>
          <a:prstGeom prst="rect">
            <a:avLst/>
          </a:prstGeom>
        </p:spPr>
        <p:txBody>
          <a:bodyPr wrap="none">
            <a:spAutoFit/>
          </a:bodyPr>
          <a:lstStyle/>
          <a:p>
            <a:pPr>
              <a:defRPr/>
            </a:pPr>
            <a:r>
              <a:rPr lang="en-US" altLang="zh-TW" sz="1600" dirty="0">
                <a:solidFill>
                  <a:schemeClr val="accent6">
                    <a:lumMod val="60000"/>
                    <a:lumOff val="40000"/>
                  </a:schemeClr>
                </a:solidFill>
                <a:latin typeface="helvetica" panose="020B0604020202020204" pitchFamily="34" charset="0"/>
                <a:ea typeface="新細明體" panose="02020500000000000000" pitchFamily="18" charset="-120"/>
                <a:cs typeface="helvetica" panose="020B0604020202020204" pitchFamily="34" charset="0"/>
              </a:rPr>
              <a:t>(World Giving Index) </a:t>
            </a:r>
            <a:endParaRPr lang="zh-TW" altLang="en-US" sz="1600" dirty="0">
              <a:solidFill>
                <a:schemeClr val="accent6">
                  <a:lumMod val="60000"/>
                  <a:lumOff val="40000"/>
                </a:schemeClr>
              </a:solidFill>
              <a:latin typeface="helvetica" panose="020B0604020202020204" pitchFamily="34" charset="0"/>
              <a:ea typeface="新細明體" panose="02020500000000000000" pitchFamily="18" charset="-120"/>
              <a:cs typeface="helvetica" panose="020B0604020202020204" pitchFamily="34" charset="0"/>
            </a:endParaRPr>
          </a:p>
        </p:txBody>
      </p:sp>
    </p:spTree>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 Box 2"/>
          <p:cNvSpPr txBox="1">
            <a:spLocks noChangeArrowheads="1"/>
          </p:cNvSpPr>
          <p:nvPr/>
        </p:nvSpPr>
        <p:spPr bwMode="auto">
          <a:xfrm>
            <a:off x="11071225" y="6454775"/>
            <a:ext cx="282575" cy="266700"/>
          </a:xfrm>
          <a:prstGeom prst="rect">
            <a:avLst/>
          </a:prstGeom>
          <a:noFill/>
          <a:ln w="12700">
            <a:noFill/>
            <a:miter lim="800000"/>
            <a:headEnd/>
            <a:tailEnd/>
          </a:ln>
          <a:effectLst/>
        </p:spPr>
        <p:txBody>
          <a:bodyPr wrap="none" anchor="ctr"/>
          <a:lstStyle/>
          <a:p>
            <a:pPr algn="r" eaLnBrk="1" hangingPunct="1"/>
            <a:fld id="{F71F4EB5-40A5-4893-9A2C-85A345C97A31}" type="slidenum">
              <a:rPr lang="en-US" altLang="zh-TW" sz="1200">
                <a:solidFill>
                  <a:srgbClr val="878787"/>
                </a:solidFill>
                <a:latin typeface="Lucida Grande" charset="0"/>
                <a:ea typeface="新細明體" pitchFamily="18" charset="-120"/>
                <a:sym typeface="Lucida Grande" charset="0"/>
              </a:rPr>
              <a:pPr algn="r" eaLnBrk="1" hangingPunct="1"/>
              <a:t>5</a:t>
            </a:fld>
            <a:endParaRPr lang="en-US" altLang="zh-TW" sz="1200">
              <a:solidFill>
                <a:srgbClr val="878787"/>
              </a:solidFill>
              <a:latin typeface="Lucida Grande" charset="0"/>
              <a:ea typeface="新細明體" pitchFamily="18" charset="-120"/>
              <a:sym typeface="Lucida Grande" charset="0"/>
            </a:endParaRPr>
          </a:p>
        </p:txBody>
      </p:sp>
      <p:pic>
        <p:nvPicPr>
          <p:cNvPr id="8195" name="圖片 127"/>
          <p:cNvPicPr>
            <a:picLocks noChangeAspect="1"/>
          </p:cNvPicPr>
          <p:nvPr/>
        </p:nvPicPr>
        <p:blipFill>
          <a:blip r:embed="rId3" cstate="print"/>
          <a:srcRect/>
          <a:stretch>
            <a:fillRect/>
          </a:stretch>
        </p:blipFill>
        <p:spPr bwMode="auto">
          <a:xfrm>
            <a:off x="11515725" y="163513"/>
            <a:ext cx="514350" cy="504825"/>
          </a:xfrm>
          <a:prstGeom prst="rect">
            <a:avLst/>
          </a:prstGeom>
          <a:noFill/>
          <a:ln w="9525">
            <a:noFill/>
            <a:miter lim="800000"/>
            <a:headEnd/>
            <a:tailEnd/>
          </a:ln>
        </p:spPr>
      </p:pic>
      <p:sp>
        <p:nvSpPr>
          <p:cNvPr id="6" name="Rectangle 3"/>
          <p:cNvSpPr>
            <a:spLocks/>
          </p:cNvSpPr>
          <p:nvPr/>
        </p:nvSpPr>
        <p:spPr bwMode="auto">
          <a:xfrm>
            <a:off x="914400" y="381000"/>
            <a:ext cx="9906000" cy="1319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lstStyle>
            <a:lvl1pPr>
              <a:lnSpc>
                <a:spcPct val="90000"/>
              </a:lnSpc>
              <a:spcBef>
                <a:spcPts val="1000"/>
              </a:spcBef>
              <a:buClr>
                <a:srgbClr val="000000"/>
              </a:buClr>
              <a:buSzPct val="100000"/>
              <a:buFont typeface="Arial" panose="020B0604020202020204" pitchFamily="34" charset="0"/>
              <a:buChar char="•"/>
              <a:defRPr sz="2800">
                <a:solidFill>
                  <a:schemeClr val="tx1"/>
                </a:solidFill>
                <a:latin typeface="Lucida Grande" charset="0"/>
                <a:ea typeface="Heiti TC Light" charset="0"/>
                <a:cs typeface="Heiti TC Light" charset="0"/>
                <a:sym typeface="Lucida Grande" charset="0"/>
              </a:defRPr>
            </a:lvl1pPr>
            <a:lvl2pPr marL="647700" indent="-228600">
              <a:lnSpc>
                <a:spcPct val="90000"/>
              </a:lnSpc>
              <a:spcBef>
                <a:spcPts val="500"/>
              </a:spcBef>
              <a:buClr>
                <a:srgbClr val="000000"/>
              </a:buClr>
              <a:buSzPct val="100000"/>
              <a:buFont typeface="Arial" panose="020B0604020202020204" pitchFamily="34" charset="0"/>
              <a:buChar char="•"/>
              <a:defRPr sz="2400">
                <a:solidFill>
                  <a:schemeClr val="tx1"/>
                </a:solidFill>
                <a:latin typeface="Lucida Grande" charset="0"/>
                <a:ea typeface="Heiti TC Light" charset="0"/>
                <a:cs typeface="Heiti TC Light" charset="0"/>
                <a:sym typeface="Lucida Grande" charset="0"/>
              </a:defRPr>
            </a:lvl2pPr>
            <a:lvl3pPr marL="1104900" indent="-228600">
              <a:lnSpc>
                <a:spcPct val="90000"/>
              </a:lnSpc>
              <a:spcBef>
                <a:spcPts val="500"/>
              </a:spcBef>
              <a:buClr>
                <a:srgbClr val="000000"/>
              </a:buClr>
              <a:buSzPct val="100000"/>
              <a:buFont typeface="Arial" panose="020B0604020202020204" pitchFamily="34" charset="0"/>
              <a:buChar char="•"/>
              <a:defRPr sz="2000">
                <a:solidFill>
                  <a:schemeClr val="tx1"/>
                </a:solidFill>
                <a:latin typeface="Lucida Grande" charset="0"/>
                <a:ea typeface="Heiti TC Light" charset="0"/>
                <a:cs typeface="Heiti TC Light" charset="0"/>
                <a:sym typeface="Lucida Grande" charset="0"/>
              </a:defRPr>
            </a:lvl3pPr>
            <a:lvl4pPr marL="1562100" indent="-228600">
              <a:lnSpc>
                <a:spcPct val="90000"/>
              </a:lnSpc>
              <a:spcBef>
                <a:spcPts val="500"/>
              </a:spcBef>
              <a:buClr>
                <a:srgbClr val="000000"/>
              </a:buClr>
              <a:buSzPct val="100000"/>
              <a:buFont typeface="Arial" panose="020B0604020202020204" pitchFamily="34" charset="0"/>
              <a:buChar char="•"/>
              <a:defRPr>
                <a:solidFill>
                  <a:schemeClr val="tx1"/>
                </a:solidFill>
                <a:latin typeface="Lucida Grande" charset="0"/>
                <a:ea typeface="Heiti TC Light" charset="0"/>
                <a:cs typeface="Heiti TC Light" charset="0"/>
                <a:sym typeface="Lucida Grande" charset="0"/>
              </a:defRPr>
            </a:lvl4pPr>
            <a:lvl5pPr marL="2019300" indent="-228600">
              <a:lnSpc>
                <a:spcPct val="90000"/>
              </a:lnSpc>
              <a:spcBef>
                <a:spcPts val="500"/>
              </a:spcBef>
              <a:buClr>
                <a:srgbClr val="000000"/>
              </a:buClr>
              <a:buSzPct val="100000"/>
              <a:buFont typeface="Arial" panose="020B0604020202020204" pitchFamily="34" charset="0"/>
              <a:buChar char="•"/>
              <a:defRPr>
                <a:solidFill>
                  <a:schemeClr val="tx1"/>
                </a:solidFill>
                <a:latin typeface="Lucida Grande" charset="0"/>
                <a:ea typeface="Heiti TC Light" charset="0"/>
                <a:cs typeface="Heiti TC Light" charset="0"/>
                <a:sym typeface="Lucida Grande" charset="0"/>
              </a:defRPr>
            </a:lvl5pPr>
            <a:lvl6pPr marL="2476500" indent="-228600" eaLnBrk="0" fontAlgn="base" hangingPunct="0">
              <a:lnSpc>
                <a:spcPct val="90000"/>
              </a:lnSpc>
              <a:spcBef>
                <a:spcPts val="500"/>
              </a:spcBef>
              <a:spcAft>
                <a:spcPct val="0"/>
              </a:spcAft>
              <a:buClr>
                <a:srgbClr val="000000"/>
              </a:buClr>
              <a:buSzPct val="100000"/>
              <a:buFont typeface="Arial" panose="020B0604020202020204" pitchFamily="34" charset="0"/>
              <a:buChar char="•"/>
              <a:defRPr>
                <a:solidFill>
                  <a:schemeClr val="tx1"/>
                </a:solidFill>
                <a:latin typeface="Lucida Grande" charset="0"/>
                <a:ea typeface="Heiti TC Light" charset="0"/>
                <a:cs typeface="Heiti TC Light" charset="0"/>
                <a:sym typeface="Lucida Grande" charset="0"/>
              </a:defRPr>
            </a:lvl6pPr>
            <a:lvl7pPr marL="2933700" indent="-228600" eaLnBrk="0" fontAlgn="base" hangingPunct="0">
              <a:lnSpc>
                <a:spcPct val="90000"/>
              </a:lnSpc>
              <a:spcBef>
                <a:spcPts val="500"/>
              </a:spcBef>
              <a:spcAft>
                <a:spcPct val="0"/>
              </a:spcAft>
              <a:buClr>
                <a:srgbClr val="000000"/>
              </a:buClr>
              <a:buSzPct val="100000"/>
              <a:buFont typeface="Arial" panose="020B0604020202020204" pitchFamily="34" charset="0"/>
              <a:buChar char="•"/>
              <a:defRPr>
                <a:solidFill>
                  <a:schemeClr val="tx1"/>
                </a:solidFill>
                <a:latin typeface="Lucida Grande" charset="0"/>
                <a:ea typeface="Heiti TC Light" charset="0"/>
                <a:cs typeface="Heiti TC Light" charset="0"/>
                <a:sym typeface="Lucida Grande" charset="0"/>
              </a:defRPr>
            </a:lvl7pPr>
            <a:lvl8pPr marL="3390900" indent="-228600" eaLnBrk="0" fontAlgn="base" hangingPunct="0">
              <a:lnSpc>
                <a:spcPct val="90000"/>
              </a:lnSpc>
              <a:spcBef>
                <a:spcPts val="500"/>
              </a:spcBef>
              <a:spcAft>
                <a:spcPct val="0"/>
              </a:spcAft>
              <a:buClr>
                <a:srgbClr val="000000"/>
              </a:buClr>
              <a:buSzPct val="100000"/>
              <a:buFont typeface="Arial" panose="020B0604020202020204" pitchFamily="34" charset="0"/>
              <a:buChar char="•"/>
              <a:defRPr>
                <a:solidFill>
                  <a:schemeClr val="tx1"/>
                </a:solidFill>
                <a:latin typeface="Lucida Grande" charset="0"/>
                <a:ea typeface="Heiti TC Light" charset="0"/>
                <a:cs typeface="Heiti TC Light" charset="0"/>
                <a:sym typeface="Lucida Grande" charset="0"/>
              </a:defRPr>
            </a:lvl8pPr>
            <a:lvl9pPr marL="3848100" indent="-228600" eaLnBrk="0" fontAlgn="base" hangingPunct="0">
              <a:lnSpc>
                <a:spcPct val="90000"/>
              </a:lnSpc>
              <a:spcBef>
                <a:spcPts val="500"/>
              </a:spcBef>
              <a:spcAft>
                <a:spcPct val="0"/>
              </a:spcAft>
              <a:buClr>
                <a:srgbClr val="000000"/>
              </a:buClr>
              <a:buSzPct val="100000"/>
              <a:buFont typeface="Arial" panose="020B0604020202020204" pitchFamily="34" charset="0"/>
              <a:buChar char="•"/>
              <a:defRPr>
                <a:solidFill>
                  <a:schemeClr val="tx1"/>
                </a:solidFill>
                <a:latin typeface="Lucida Grande" charset="0"/>
                <a:ea typeface="Heiti TC Light" charset="0"/>
                <a:cs typeface="Heiti TC Light" charset="0"/>
                <a:sym typeface="Lucida Grande" charset="0"/>
              </a:defRPr>
            </a:lvl9pPr>
          </a:lstStyle>
          <a:p>
            <a:pPr eaLnBrk="1" hangingPunct="1">
              <a:lnSpc>
                <a:spcPct val="100000"/>
              </a:lnSpc>
              <a:spcBef>
                <a:spcPct val="0"/>
              </a:spcBef>
              <a:buClrTx/>
              <a:buSzTx/>
              <a:buFontTx/>
              <a:buNone/>
              <a:defRPr/>
            </a:pPr>
            <a:r>
              <a:rPr lang="en-US" altLang="zh-TW" sz="4000" dirty="0" smtClean="0">
                <a:solidFill>
                  <a:schemeClr val="accent6">
                    <a:lumMod val="60000"/>
                    <a:lumOff val="40000"/>
                  </a:schemeClr>
                </a:solidFill>
                <a:latin typeface="MakestencilAlp" panose="00000400000000000000" pitchFamily="2" charset="0"/>
                <a:ea typeface="新細明體" panose="02020500000000000000" pitchFamily="18" charset="-120"/>
                <a:sym typeface="MakestencilAlp" panose="00000400000000000000" pitchFamily="2" charset="0"/>
              </a:rPr>
              <a:t>W</a:t>
            </a:r>
            <a:r>
              <a:rPr lang="en-US" altLang="zh-TW" sz="4000" dirty="0" smtClean="0">
                <a:solidFill>
                  <a:schemeClr val="accent1"/>
                </a:solidFill>
                <a:latin typeface="MakestencilAlp" panose="00000400000000000000" pitchFamily="2" charset="0"/>
                <a:ea typeface="新細明體" panose="02020500000000000000" pitchFamily="18" charset="-120"/>
                <a:sym typeface="MakestencilAlp" panose="00000400000000000000" pitchFamily="2" charset="0"/>
              </a:rPr>
              <a:t>h</a:t>
            </a:r>
            <a:r>
              <a:rPr lang="en-US" altLang="zh-TW" sz="4000" dirty="0" smtClean="0">
                <a:latin typeface="MakestencilAlp" panose="00000400000000000000" pitchFamily="2" charset="0"/>
                <a:ea typeface="新細明體" panose="02020500000000000000" pitchFamily="18" charset="-120"/>
                <a:sym typeface="MakestencilAlp" panose="00000400000000000000" pitchFamily="2" charset="0"/>
              </a:rPr>
              <a:t>a</a:t>
            </a:r>
            <a:r>
              <a:rPr lang="en-US" altLang="zh-TW" sz="4000" dirty="0" smtClean="0">
                <a:solidFill>
                  <a:schemeClr val="accent3">
                    <a:lumMod val="65000"/>
                  </a:schemeClr>
                </a:solidFill>
                <a:latin typeface="MakestencilAlp" panose="00000400000000000000" pitchFamily="2" charset="0"/>
                <a:ea typeface="新細明體" panose="02020500000000000000" pitchFamily="18" charset="-120"/>
                <a:sym typeface="MakestencilAlp" panose="00000400000000000000" pitchFamily="2" charset="0"/>
              </a:rPr>
              <a:t>t</a:t>
            </a:r>
            <a:r>
              <a:rPr lang="en-US" altLang="zh-TW" sz="4000" dirty="0" smtClean="0">
                <a:latin typeface="MakestencilAlp" panose="00000400000000000000" pitchFamily="2" charset="0"/>
                <a:ea typeface="新細明體" panose="02020500000000000000" pitchFamily="18" charset="-120"/>
                <a:sym typeface="MakestencilAlp" panose="00000400000000000000" pitchFamily="2" charset="0"/>
              </a:rPr>
              <a:t> Kind of Issues Taiwanese Care the </a:t>
            </a:r>
            <a:r>
              <a:rPr lang="en-US" altLang="zh-TW" sz="4000" dirty="0">
                <a:latin typeface="MakestencilAlp" panose="00000400000000000000" pitchFamily="2" charset="0"/>
                <a:ea typeface="新細明體" panose="02020500000000000000" pitchFamily="18" charset="-120"/>
                <a:sym typeface="MakestencilAlp" panose="00000400000000000000" pitchFamily="2" charset="0"/>
              </a:rPr>
              <a:t>M</a:t>
            </a:r>
            <a:r>
              <a:rPr lang="en-US" altLang="zh-TW" sz="4000" dirty="0" smtClean="0">
                <a:latin typeface="MakestencilAlp" panose="00000400000000000000" pitchFamily="2" charset="0"/>
                <a:ea typeface="新細明體" panose="02020500000000000000" pitchFamily="18" charset="-120"/>
                <a:sym typeface="MakestencilAlp" panose="00000400000000000000" pitchFamily="2" charset="0"/>
              </a:rPr>
              <a:t>ost? </a:t>
            </a:r>
            <a:endParaRPr lang="en-US" altLang="zh-TW" sz="2400" b="1" dirty="0" smtClean="0">
              <a:solidFill>
                <a:schemeClr val="accent5">
                  <a:lumMod val="50000"/>
                </a:schemeClr>
              </a:solidFill>
              <a:latin typeface="Helvetica" panose="020B0604020202020204" pitchFamily="34" charset="0"/>
              <a:ea typeface="新細明體" panose="02020500000000000000" pitchFamily="18" charset="-120"/>
              <a:cs typeface="Helvetica" panose="020B0604020202020204" pitchFamily="34" charset="0"/>
              <a:sym typeface="MakestencilAlp" panose="00000400000000000000" pitchFamily="2" charset="0"/>
            </a:endParaRPr>
          </a:p>
        </p:txBody>
      </p:sp>
      <p:sp>
        <p:nvSpPr>
          <p:cNvPr id="2" name="矩形 1"/>
          <p:cNvSpPr/>
          <p:nvPr/>
        </p:nvSpPr>
        <p:spPr>
          <a:xfrm>
            <a:off x="5664200" y="992188"/>
            <a:ext cx="5851525" cy="708025"/>
          </a:xfrm>
          <a:prstGeom prst="rect">
            <a:avLst/>
          </a:prstGeom>
        </p:spPr>
        <p:txBody>
          <a:bodyPr>
            <a:spAutoFit/>
          </a:bodyPr>
          <a:lstStyle/>
          <a:p>
            <a:pPr eaLnBrk="1" hangingPunct="1">
              <a:defRPr/>
            </a:pPr>
            <a:r>
              <a:rPr lang="en-US" altLang="zh-TW" sz="2000" dirty="0">
                <a:solidFill>
                  <a:schemeClr val="accent6">
                    <a:lumMod val="60000"/>
                    <a:lumOff val="40000"/>
                  </a:schemeClr>
                </a:solidFill>
                <a:latin typeface="Helvetica" panose="020B0604020202020204" pitchFamily="34" charset="0"/>
                <a:ea typeface="新細明體" panose="02020500000000000000" pitchFamily="18" charset="-120"/>
                <a:cs typeface="Helvetica" panose="020B0604020202020204" pitchFamily="34" charset="0"/>
                <a:sym typeface="MakestencilAlp" panose="00000400000000000000" pitchFamily="2" charset="0"/>
              </a:rPr>
              <a:t>Data from web-based Yahoo! Taiwan Fundraising Platform, Jan 12 2009- May 31 2015</a:t>
            </a:r>
            <a:endParaRPr lang="en-US" altLang="zh-TW" sz="2000" b="1" dirty="0">
              <a:solidFill>
                <a:schemeClr val="accent5">
                  <a:lumMod val="50000"/>
                </a:schemeClr>
              </a:solidFill>
              <a:latin typeface="Helvetica" panose="020B0604020202020204" pitchFamily="34" charset="0"/>
              <a:ea typeface="新細明體" panose="02020500000000000000" pitchFamily="18" charset="-120"/>
              <a:cs typeface="Helvetica" panose="020B0604020202020204" pitchFamily="34" charset="0"/>
              <a:sym typeface="MakestencilAlp" panose="00000400000000000000" pitchFamily="2" charset="0"/>
            </a:endParaRPr>
          </a:p>
        </p:txBody>
      </p:sp>
      <p:graphicFrame>
        <p:nvGraphicFramePr>
          <p:cNvPr id="13" name="圖表 12"/>
          <p:cNvGraphicFramePr>
            <a:graphicFrameLocks/>
          </p:cNvGraphicFramePr>
          <p:nvPr/>
        </p:nvGraphicFramePr>
        <p:xfrm>
          <a:off x="263352" y="2154914"/>
          <a:ext cx="11766723" cy="3761130"/>
        </p:xfrm>
        <a:graphic>
          <a:graphicData uri="http://schemas.openxmlformats.org/drawingml/2006/chart">
            <c:chart xmlns:c="http://schemas.openxmlformats.org/drawingml/2006/chart" xmlns:r="http://schemas.openxmlformats.org/officeDocument/2006/relationships" r:id="rId4"/>
          </a:graphicData>
        </a:graphic>
      </p:graphicFrame>
      <p:sp>
        <p:nvSpPr>
          <p:cNvPr id="8199" name="文字方塊 11"/>
          <p:cNvSpPr txBox="1">
            <a:spLocks noChangeArrowheads="1"/>
          </p:cNvSpPr>
          <p:nvPr/>
        </p:nvSpPr>
        <p:spPr bwMode="auto">
          <a:xfrm>
            <a:off x="715963" y="1978025"/>
            <a:ext cx="1711325" cy="1682750"/>
          </a:xfrm>
          <a:prstGeom prst="rect">
            <a:avLst/>
          </a:prstGeom>
          <a:noFill/>
          <a:ln w="9525">
            <a:noFill/>
            <a:miter lim="800000"/>
            <a:headEnd/>
            <a:tailEnd/>
          </a:ln>
        </p:spPr>
        <p:txBody>
          <a:bodyPr>
            <a:spAutoFit/>
          </a:bodyPr>
          <a:lstStyle/>
          <a:p>
            <a:pPr>
              <a:lnSpc>
                <a:spcPts val="2800"/>
              </a:lnSpc>
              <a:spcBef>
                <a:spcPts val="4200"/>
              </a:spcBef>
            </a:pPr>
            <a:r>
              <a:rPr lang="en-US" altLang="zh-TW" sz="2800">
                <a:latin typeface="CABNDWeb-Bold" pitchFamily="2" charset="0"/>
                <a:ea typeface="新細明體" pitchFamily="18" charset="-120"/>
              </a:rPr>
              <a:t>Donation</a:t>
            </a:r>
          </a:p>
          <a:p>
            <a:pPr>
              <a:lnSpc>
                <a:spcPts val="2800"/>
              </a:lnSpc>
              <a:spcBef>
                <a:spcPts val="1200"/>
              </a:spcBef>
            </a:pPr>
            <a:r>
              <a:rPr lang="en-US" altLang="zh-TW" sz="2400">
                <a:latin typeface="CABNDWeb-Bold" pitchFamily="2" charset="0"/>
                <a:ea typeface="新細明體" pitchFamily="18" charset="-120"/>
              </a:rPr>
              <a:t> </a:t>
            </a:r>
            <a:r>
              <a:rPr lang="en-US" altLang="zh-TW" sz="4400">
                <a:solidFill>
                  <a:srgbClr val="2D2D8A"/>
                </a:solidFill>
                <a:latin typeface="CABNDWeb-Bold" pitchFamily="2" charset="0"/>
                <a:ea typeface="新細明體" pitchFamily="18" charset="-120"/>
              </a:rPr>
              <a:t>21.25</a:t>
            </a:r>
          </a:p>
          <a:p>
            <a:pPr>
              <a:lnSpc>
                <a:spcPts val="2800"/>
              </a:lnSpc>
            </a:pPr>
            <a:r>
              <a:rPr lang="en-US" altLang="zh-TW" sz="2800">
                <a:latin typeface="CABNDWeb-Bold" pitchFamily="2" charset="0"/>
                <a:ea typeface="新細明體" pitchFamily="18" charset="-120"/>
              </a:rPr>
              <a:t>million (USD)</a:t>
            </a:r>
            <a:endParaRPr lang="zh-TW" altLang="en-US" sz="2800">
              <a:latin typeface="CABNDWeb-Bold" pitchFamily="2" charset="0"/>
              <a:ea typeface="新細明體" pitchFamily="18" charset="-120"/>
            </a:endParaRPr>
          </a:p>
        </p:txBody>
      </p:sp>
      <p:pic>
        <p:nvPicPr>
          <p:cNvPr id="8200" name="圖片 1"/>
          <p:cNvPicPr>
            <a:picLocks noChangeAspect="1"/>
          </p:cNvPicPr>
          <p:nvPr/>
        </p:nvPicPr>
        <p:blipFill>
          <a:blip r:embed="rId5" cstate="print"/>
          <a:srcRect/>
          <a:stretch>
            <a:fillRect/>
          </a:stretch>
        </p:blipFill>
        <p:spPr bwMode="auto">
          <a:xfrm>
            <a:off x="1749425" y="3208338"/>
            <a:ext cx="452438" cy="452437"/>
          </a:xfrm>
          <a:prstGeom prst="rect">
            <a:avLst/>
          </a:prstGeom>
          <a:noFill/>
          <a:ln w="9525">
            <a:noFill/>
            <a:miter lim="800000"/>
            <a:headEnd/>
            <a:tailEnd/>
          </a:ln>
        </p:spPr>
      </p:pic>
      <p:pic>
        <p:nvPicPr>
          <p:cNvPr id="8201" name="圖片 34"/>
          <p:cNvPicPr>
            <a:picLocks noChangeAspect="1"/>
          </p:cNvPicPr>
          <p:nvPr/>
        </p:nvPicPr>
        <p:blipFill>
          <a:blip r:embed="rId6" cstate="print"/>
          <a:srcRect/>
          <a:stretch>
            <a:fillRect/>
          </a:stretch>
        </p:blipFill>
        <p:spPr bwMode="auto">
          <a:xfrm>
            <a:off x="319088" y="1974850"/>
            <a:ext cx="452437" cy="452438"/>
          </a:xfrm>
          <a:prstGeom prst="rect">
            <a:avLst/>
          </a:prstGeom>
          <a:noFill/>
          <a:ln w="9525">
            <a:noFill/>
            <a:miter lim="800000"/>
            <a:headEnd/>
            <a:tailEnd/>
          </a:ln>
        </p:spPr>
      </p:pic>
      <p:sp>
        <p:nvSpPr>
          <p:cNvPr id="8202" name="文字方塊 4"/>
          <p:cNvSpPr txBox="1">
            <a:spLocks noChangeArrowheads="1"/>
          </p:cNvSpPr>
          <p:nvPr/>
        </p:nvSpPr>
        <p:spPr bwMode="auto">
          <a:xfrm>
            <a:off x="322263" y="5819775"/>
            <a:ext cx="854075" cy="646113"/>
          </a:xfrm>
          <a:prstGeom prst="rect">
            <a:avLst/>
          </a:prstGeom>
          <a:noFill/>
          <a:ln w="9525">
            <a:noFill/>
            <a:miter lim="800000"/>
            <a:headEnd/>
            <a:tailEnd/>
          </a:ln>
        </p:spPr>
        <p:txBody>
          <a:bodyPr>
            <a:spAutoFit/>
          </a:bodyPr>
          <a:lstStyle/>
          <a:p>
            <a:r>
              <a:rPr lang="en-US" altLang="zh-TW" sz="1800">
                <a:latin typeface="Helvetica" pitchFamily="34" charset="0"/>
                <a:ea typeface="新細明體" pitchFamily="18" charset="-120"/>
                <a:cs typeface="Helvetica" pitchFamily="34" charset="0"/>
              </a:rPr>
              <a:t>Senior care</a:t>
            </a:r>
            <a:endParaRPr lang="zh-TW" altLang="en-US" sz="1800">
              <a:latin typeface="Helvetica" pitchFamily="34" charset="0"/>
              <a:ea typeface="新細明體" pitchFamily="18" charset="-120"/>
              <a:cs typeface="Helvetica" pitchFamily="34" charset="0"/>
            </a:endParaRPr>
          </a:p>
        </p:txBody>
      </p:sp>
      <p:sp>
        <p:nvSpPr>
          <p:cNvPr id="8203" name="文字方塊 18"/>
          <p:cNvSpPr txBox="1">
            <a:spLocks noChangeArrowheads="1"/>
          </p:cNvSpPr>
          <p:nvPr/>
        </p:nvSpPr>
        <p:spPr bwMode="auto">
          <a:xfrm>
            <a:off x="7551738" y="5808663"/>
            <a:ext cx="1247775" cy="922337"/>
          </a:xfrm>
          <a:prstGeom prst="rect">
            <a:avLst/>
          </a:prstGeom>
          <a:noFill/>
          <a:ln w="9525">
            <a:noFill/>
            <a:miter lim="800000"/>
            <a:headEnd/>
            <a:tailEnd/>
          </a:ln>
        </p:spPr>
        <p:txBody>
          <a:bodyPr>
            <a:spAutoFit/>
          </a:bodyPr>
          <a:lstStyle/>
          <a:p>
            <a:r>
              <a:rPr lang="en-US" altLang="zh-TW" sz="1800">
                <a:latin typeface="Helvetica" pitchFamily="34" charset="0"/>
                <a:ea typeface="新細明體" pitchFamily="18" charset="-120"/>
                <a:cs typeface="Helvetica" pitchFamily="34" charset="0"/>
              </a:rPr>
              <a:t>Environmental protection</a:t>
            </a:r>
            <a:endParaRPr lang="zh-TW" altLang="en-US" sz="1800">
              <a:latin typeface="Helvetica" pitchFamily="34" charset="0"/>
              <a:ea typeface="新細明體" pitchFamily="18" charset="-120"/>
              <a:cs typeface="Helvetica" pitchFamily="34" charset="0"/>
            </a:endParaRPr>
          </a:p>
        </p:txBody>
      </p:sp>
      <p:sp>
        <p:nvSpPr>
          <p:cNvPr id="8204" name="文字方塊 19"/>
          <p:cNvSpPr txBox="1">
            <a:spLocks noChangeArrowheads="1"/>
          </p:cNvSpPr>
          <p:nvPr/>
        </p:nvSpPr>
        <p:spPr bwMode="auto">
          <a:xfrm>
            <a:off x="8737600" y="5808663"/>
            <a:ext cx="957263" cy="922337"/>
          </a:xfrm>
          <a:prstGeom prst="rect">
            <a:avLst/>
          </a:prstGeom>
          <a:noFill/>
          <a:ln w="9525">
            <a:noFill/>
            <a:miter lim="800000"/>
            <a:headEnd/>
            <a:tailEnd/>
          </a:ln>
        </p:spPr>
        <p:txBody>
          <a:bodyPr>
            <a:spAutoFit/>
          </a:bodyPr>
          <a:lstStyle/>
          <a:p>
            <a:r>
              <a:rPr lang="en-US" altLang="zh-TW" sz="1800">
                <a:latin typeface="Helvetica" pitchFamily="34" charset="0"/>
                <a:ea typeface="新細明體" pitchFamily="18" charset="-120"/>
                <a:cs typeface="Helvetica" pitchFamily="34" charset="0"/>
              </a:rPr>
              <a:t>United way of Taiwan</a:t>
            </a:r>
            <a:endParaRPr lang="zh-TW" altLang="en-US" sz="1800">
              <a:latin typeface="Helvetica" pitchFamily="34" charset="0"/>
              <a:ea typeface="新細明體" pitchFamily="18" charset="-120"/>
              <a:cs typeface="Helvetica" pitchFamily="34" charset="0"/>
            </a:endParaRPr>
          </a:p>
        </p:txBody>
      </p:sp>
      <p:sp>
        <p:nvSpPr>
          <p:cNvPr id="8205" name="文字方塊 20"/>
          <p:cNvSpPr txBox="1">
            <a:spLocks noChangeArrowheads="1"/>
          </p:cNvSpPr>
          <p:nvPr/>
        </p:nvSpPr>
        <p:spPr bwMode="auto">
          <a:xfrm>
            <a:off x="9777413" y="5807075"/>
            <a:ext cx="1031875" cy="647700"/>
          </a:xfrm>
          <a:prstGeom prst="rect">
            <a:avLst/>
          </a:prstGeom>
          <a:noFill/>
          <a:ln w="9525">
            <a:noFill/>
            <a:miter lim="800000"/>
            <a:headEnd/>
            <a:tailEnd/>
          </a:ln>
        </p:spPr>
        <p:txBody>
          <a:bodyPr>
            <a:spAutoFit/>
          </a:bodyPr>
          <a:lstStyle/>
          <a:p>
            <a:r>
              <a:rPr lang="en-US" altLang="zh-TW" sz="1800">
                <a:latin typeface="Helvetica" pitchFamily="34" charset="0"/>
                <a:ea typeface="新細明體" pitchFamily="18" charset="-120"/>
                <a:cs typeface="Helvetica" pitchFamily="34" charset="0"/>
              </a:rPr>
              <a:t>Medical service</a:t>
            </a:r>
            <a:endParaRPr lang="zh-TW" altLang="en-US" sz="1800">
              <a:latin typeface="Helvetica" pitchFamily="34" charset="0"/>
              <a:ea typeface="新細明體" pitchFamily="18" charset="-120"/>
              <a:cs typeface="Helvetica" pitchFamily="34" charset="0"/>
            </a:endParaRPr>
          </a:p>
        </p:txBody>
      </p:sp>
      <p:sp>
        <p:nvSpPr>
          <p:cNvPr id="8206" name="文字方塊 21"/>
          <p:cNvSpPr txBox="1">
            <a:spLocks noChangeArrowheads="1"/>
          </p:cNvSpPr>
          <p:nvPr/>
        </p:nvSpPr>
        <p:spPr bwMode="auto">
          <a:xfrm>
            <a:off x="10820400" y="5808663"/>
            <a:ext cx="1647825" cy="646112"/>
          </a:xfrm>
          <a:prstGeom prst="rect">
            <a:avLst/>
          </a:prstGeom>
          <a:noFill/>
          <a:ln w="9525">
            <a:noFill/>
            <a:miter lim="800000"/>
            <a:headEnd/>
            <a:tailEnd/>
          </a:ln>
        </p:spPr>
        <p:txBody>
          <a:bodyPr>
            <a:spAutoFit/>
          </a:bodyPr>
          <a:lstStyle/>
          <a:p>
            <a:r>
              <a:rPr lang="en-US" altLang="zh-TW" sz="1800">
                <a:latin typeface="Helvetica" pitchFamily="34" charset="0"/>
                <a:ea typeface="新細明體" pitchFamily="18" charset="-120"/>
                <a:cs typeface="Helvetica" pitchFamily="34" charset="0"/>
              </a:rPr>
              <a:t>International aid</a:t>
            </a:r>
            <a:endParaRPr lang="zh-TW" altLang="en-US" sz="1800">
              <a:latin typeface="Helvetica" pitchFamily="34" charset="0"/>
              <a:ea typeface="新細明體" pitchFamily="18" charset="-120"/>
              <a:cs typeface="Helvetica" pitchFamily="34" charset="0"/>
            </a:endParaRPr>
          </a:p>
        </p:txBody>
      </p:sp>
      <p:sp>
        <p:nvSpPr>
          <p:cNvPr id="8207" name="文字方塊 22"/>
          <p:cNvSpPr txBox="1">
            <a:spLocks noChangeArrowheads="1"/>
          </p:cNvSpPr>
          <p:nvPr/>
        </p:nvSpPr>
        <p:spPr bwMode="auto">
          <a:xfrm>
            <a:off x="4418013" y="5819775"/>
            <a:ext cx="1246187" cy="646113"/>
          </a:xfrm>
          <a:prstGeom prst="rect">
            <a:avLst/>
          </a:prstGeom>
          <a:noFill/>
          <a:ln w="9525">
            <a:noFill/>
            <a:miter lim="800000"/>
            <a:headEnd/>
            <a:tailEnd/>
          </a:ln>
        </p:spPr>
        <p:txBody>
          <a:bodyPr>
            <a:spAutoFit/>
          </a:bodyPr>
          <a:lstStyle/>
          <a:p>
            <a:r>
              <a:rPr lang="en-US" altLang="zh-TW" sz="1800">
                <a:latin typeface="Helvetica" pitchFamily="34" charset="0"/>
                <a:ea typeface="新細明體" pitchFamily="18" charset="-120"/>
                <a:cs typeface="Helvetica" pitchFamily="34" charset="0"/>
              </a:rPr>
              <a:t>Animal</a:t>
            </a:r>
          </a:p>
          <a:p>
            <a:r>
              <a:rPr lang="en-US" altLang="zh-TW" sz="1800">
                <a:latin typeface="Helvetica" pitchFamily="34" charset="0"/>
                <a:ea typeface="新細明體" pitchFamily="18" charset="-120"/>
                <a:cs typeface="Helvetica" pitchFamily="34" charset="0"/>
              </a:rPr>
              <a:t>protection</a:t>
            </a:r>
            <a:endParaRPr lang="zh-TW" altLang="en-US" sz="1800">
              <a:latin typeface="Helvetica" pitchFamily="34" charset="0"/>
              <a:ea typeface="新細明體" pitchFamily="18" charset="-120"/>
              <a:cs typeface="Helvetica" pitchFamily="34" charset="0"/>
            </a:endParaRPr>
          </a:p>
        </p:txBody>
      </p:sp>
      <p:sp>
        <p:nvSpPr>
          <p:cNvPr id="8208" name="文字方塊 23"/>
          <p:cNvSpPr txBox="1">
            <a:spLocks noChangeArrowheads="1"/>
          </p:cNvSpPr>
          <p:nvPr/>
        </p:nvSpPr>
        <p:spPr bwMode="auto">
          <a:xfrm>
            <a:off x="3544888" y="5776913"/>
            <a:ext cx="774700" cy="369887"/>
          </a:xfrm>
          <a:prstGeom prst="rect">
            <a:avLst/>
          </a:prstGeom>
          <a:noFill/>
          <a:ln w="9525">
            <a:noFill/>
            <a:miter lim="800000"/>
            <a:headEnd/>
            <a:tailEnd/>
          </a:ln>
        </p:spPr>
        <p:txBody>
          <a:bodyPr>
            <a:spAutoFit/>
          </a:bodyPr>
          <a:lstStyle/>
          <a:p>
            <a:r>
              <a:rPr lang="en-US" altLang="zh-TW" sz="1800">
                <a:latin typeface="Helvetica" pitchFamily="34" charset="0"/>
                <a:ea typeface="新細明體" pitchFamily="18" charset="-120"/>
                <a:cs typeface="Helvetica" pitchFamily="34" charset="0"/>
              </a:rPr>
              <a:t>Other</a:t>
            </a:r>
            <a:endParaRPr lang="zh-TW" altLang="en-US" sz="1800">
              <a:latin typeface="Helvetica" pitchFamily="34" charset="0"/>
              <a:ea typeface="新細明體" pitchFamily="18" charset="-120"/>
              <a:cs typeface="Helvetica" pitchFamily="34" charset="0"/>
            </a:endParaRPr>
          </a:p>
        </p:txBody>
      </p:sp>
      <p:sp>
        <p:nvSpPr>
          <p:cNvPr id="8209" name="文字方塊 24"/>
          <p:cNvSpPr txBox="1">
            <a:spLocks noChangeArrowheads="1"/>
          </p:cNvSpPr>
          <p:nvPr/>
        </p:nvSpPr>
        <p:spPr bwMode="auto">
          <a:xfrm>
            <a:off x="6594475" y="5819775"/>
            <a:ext cx="1039813" cy="646113"/>
          </a:xfrm>
          <a:prstGeom prst="rect">
            <a:avLst/>
          </a:prstGeom>
          <a:noFill/>
          <a:ln w="9525">
            <a:noFill/>
            <a:miter lim="800000"/>
            <a:headEnd/>
            <a:tailEnd/>
          </a:ln>
        </p:spPr>
        <p:txBody>
          <a:bodyPr>
            <a:spAutoFit/>
          </a:bodyPr>
          <a:lstStyle/>
          <a:p>
            <a:r>
              <a:rPr lang="en-US" altLang="zh-TW" sz="1800">
                <a:latin typeface="Helvetica" pitchFamily="34" charset="0"/>
                <a:ea typeface="新細明體" pitchFamily="18" charset="-120"/>
                <a:cs typeface="Helvetica" pitchFamily="34" charset="0"/>
              </a:rPr>
              <a:t>Female issues</a:t>
            </a:r>
            <a:endParaRPr lang="zh-TW" altLang="en-US" sz="1800">
              <a:latin typeface="Helvetica" pitchFamily="34" charset="0"/>
              <a:ea typeface="新細明體" pitchFamily="18" charset="-120"/>
              <a:cs typeface="Helvetica" pitchFamily="34" charset="0"/>
            </a:endParaRPr>
          </a:p>
        </p:txBody>
      </p:sp>
      <p:sp>
        <p:nvSpPr>
          <p:cNvPr id="8210" name="文字方塊 25"/>
          <p:cNvSpPr txBox="1">
            <a:spLocks noChangeArrowheads="1"/>
          </p:cNvSpPr>
          <p:nvPr/>
        </p:nvSpPr>
        <p:spPr bwMode="auto">
          <a:xfrm>
            <a:off x="5616575" y="5835650"/>
            <a:ext cx="1039813" cy="646113"/>
          </a:xfrm>
          <a:prstGeom prst="rect">
            <a:avLst/>
          </a:prstGeom>
          <a:noFill/>
          <a:ln w="9525">
            <a:noFill/>
            <a:miter lim="800000"/>
            <a:headEnd/>
            <a:tailEnd/>
          </a:ln>
        </p:spPr>
        <p:txBody>
          <a:bodyPr>
            <a:spAutoFit/>
          </a:bodyPr>
          <a:lstStyle/>
          <a:p>
            <a:r>
              <a:rPr lang="en-US" altLang="zh-TW" sz="1800">
                <a:latin typeface="Helvetica" pitchFamily="34" charset="0"/>
                <a:ea typeface="新細明體" pitchFamily="18" charset="-120"/>
                <a:cs typeface="Helvetica" pitchFamily="34" charset="0"/>
              </a:rPr>
              <a:t>Domestic aid</a:t>
            </a:r>
            <a:endParaRPr lang="zh-TW" altLang="en-US" sz="1800">
              <a:latin typeface="Helvetica" pitchFamily="34" charset="0"/>
              <a:ea typeface="新細明體" pitchFamily="18" charset="-120"/>
              <a:cs typeface="Helvetica" pitchFamily="34" charset="0"/>
            </a:endParaRPr>
          </a:p>
        </p:txBody>
      </p:sp>
      <p:sp>
        <p:nvSpPr>
          <p:cNvPr id="8211" name="文字方塊 26"/>
          <p:cNvSpPr txBox="1">
            <a:spLocks noChangeArrowheads="1"/>
          </p:cNvSpPr>
          <p:nvPr/>
        </p:nvSpPr>
        <p:spPr bwMode="auto">
          <a:xfrm>
            <a:off x="1281113" y="5835650"/>
            <a:ext cx="1146175" cy="646113"/>
          </a:xfrm>
          <a:prstGeom prst="rect">
            <a:avLst/>
          </a:prstGeom>
          <a:noFill/>
          <a:ln w="9525">
            <a:noFill/>
            <a:miter lim="800000"/>
            <a:headEnd/>
            <a:tailEnd/>
          </a:ln>
        </p:spPr>
        <p:txBody>
          <a:bodyPr>
            <a:spAutoFit/>
          </a:bodyPr>
          <a:lstStyle/>
          <a:p>
            <a:r>
              <a:rPr lang="en-US" altLang="zh-TW" sz="1800">
                <a:latin typeface="Helvetica" pitchFamily="34" charset="0"/>
                <a:ea typeface="新細明體" pitchFamily="18" charset="-120"/>
                <a:cs typeface="Helvetica" pitchFamily="34" charset="0"/>
              </a:rPr>
              <a:t>The disabled</a:t>
            </a:r>
            <a:endParaRPr lang="zh-TW" altLang="en-US" sz="1800">
              <a:latin typeface="Helvetica" pitchFamily="34" charset="0"/>
              <a:ea typeface="新細明體" pitchFamily="18" charset="-120"/>
              <a:cs typeface="Helvetica" pitchFamily="34" charset="0"/>
            </a:endParaRPr>
          </a:p>
        </p:txBody>
      </p:sp>
      <p:sp>
        <p:nvSpPr>
          <p:cNvPr id="8212" name="文字方塊 27"/>
          <p:cNvSpPr txBox="1">
            <a:spLocks noChangeArrowheads="1"/>
          </p:cNvSpPr>
          <p:nvPr/>
        </p:nvSpPr>
        <p:spPr bwMode="auto">
          <a:xfrm>
            <a:off x="2427288" y="5807075"/>
            <a:ext cx="1292225" cy="923925"/>
          </a:xfrm>
          <a:prstGeom prst="rect">
            <a:avLst/>
          </a:prstGeom>
          <a:noFill/>
          <a:ln w="9525">
            <a:noFill/>
            <a:miter lim="800000"/>
            <a:headEnd/>
            <a:tailEnd/>
          </a:ln>
        </p:spPr>
        <p:txBody>
          <a:bodyPr>
            <a:spAutoFit/>
          </a:bodyPr>
          <a:lstStyle/>
          <a:p>
            <a:r>
              <a:rPr lang="en-US" altLang="zh-TW" sz="1800">
                <a:latin typeface="Helvetica" pitchFamily="34" charset="0"/>
                <a:ea typeface="新細明體" pitchFamily="18" charset="-120"/>
                <a:cs typeface="Helvetica" pitchFamily="34" charset="0"/>
              </a:rPr>
              <a:t>Children and teenagers</a:t>
            </a:r>
            <a:endParaRPr lang="zh-TW" altLang="en-US" sz="1800">
              <a:latin typeface="Helvetica" pitchFamily="34" charset="0"/>
              <a:ea typeface="新細明體" pitchFamily="18" charset="-120"/>
              <a:cs typeface="Helvetica" pitchFamily="34" charset="0"/>
            </a:endParaRPr>
          </a:p>
        </p:txBody>
      </p:sp>
      <p:sp>
        <p:nvSpPr>
          <p:cNvPr id="8213" name="文字方塊 16"/>
          <p:cNvSpPr txBox="1">
            <a:spLocks noChangeArrowheads="1"/>
          </p:cNvSpPr>
          <p:nvPr/>
        </p:nvSpPr>
        <p:spPr bwMode="auto">
          <a:xfrm>
            <a:off x="1327150" y="4233863"/>
            <a:ext cx="1058863" cy="523875"/>
          </a:xfrm>
          <a:prstGeom prst="rect">
            <a:avLst/>
          </a:prstGeom>
          <a:noFill/>
          <a:ln w="9525">
            <a:noFill/>
            <a:miter lim="800000"/>
            <a:headEnd/>
            <a:tailEnd/>
          </a:ln>
        </p:spPr>
        <p:txBody>
          <a:bodyPr>
            <a:spAutoFit/>
          </a:bodyPr>
          <a:lstStyle/>
          <a:p>
            <a:r>
              <a:rPr lang="en-US" altLang="zh-TW" sz="2800">
                <a:solidFill>
                  <a:srgbClr val="6B6BCF"/>
                </a:solidFill>
                <a:latin typeface="Impact" pitchFamily="34" charset="0"/>
                <a:ea typeface="新細明體" pitchFamily="18" charset="-120"/>
              </a:rPr>
              <a:t>3.07m</a:t>
            </a:r>
            <a:endParaRPr lang="zh-TW" altLang="en-US" sz="2800">
              <a:solidFill>
                <a:srgbClr val="6B6BCF"/>
              </a:solidFill>
              <a:latin typeface="Impact" pitchFamily="34" charset="0"/>
              <a:ea typeface="新細明體" pitchFamily="18" charset="-120"/>
            </a:endParaRPr>
          </a:p>
        </p:txBody>
      </p:sp>
      <p:sp>
        <p:nvSpPr>
          <p:cNvPr id="8214" name="文字方塊 29"/>
          <p:cNvSpPr txBox="1">
            <a:spLocks noChangeArrowheads="1"/>
          </p:cNvSpPr>
          <p:nvPr/>
        </p:nvSpPr>
        <p:spPr bwMode="auto">
          <a:xfrm>
            <a:off x="322263" y="4773613"/>
            <a:ext cx="1096962" cy="522287"/>
          </a:xfrm>
          <a:prstGeom prst="rect">
            <a:avLst/>
          </a:prstGeom>
          <a:noFill/>
          <a:ln w="9525">
            <a:noFill/>
            <a:miter lim="800000"/>
            <a:headEnd/>
            <a:tailEnd/>
          </a:ln>
        </p:spPr>
        <p:txBody>
          <a:bodyPr>
            <a:spAutoFit/>
          </a:bodyPr>
          <a:lstStyle/>
          <a:p>
            <a:r>
              <a:rPr lang="en-US" altLang="zh-TW" sz="2800">
                <a:solidFill>
                  <a:srgbClr val="00B0F0"/>
                </a:solidFill>
                <a:latin typeface="Impact" pitchFamily="34" charset="0"/>
                <a:ea typeface="新細明體" pitchFamily="18" charset="-120"/>
              </a:rPr>
              <a:t>1.54 m</a:t>
            </a:r>
            <a:endParaRPr lang="zh-TW" altLang="en-US" sz="2800">
              <a:solidFill>
                <a:srgbClr val="00B0F0"/>
              </a:solidFill>
              <a:latin typeface="Impact" pitchFamily="34" charset="0"/>
              <a:ea typeface="新細明體" pitchFamily="18" charset="-120"/>
            </a:endParaRPr>
          </a:p>
        </p:txBody>
      </p:sp>
      <p:sp>
        <p:nvSpPr>
          <p:cNvPr id="8215" name="文字方塊 30"/>
          <p:cNvSpPr txBox="1">
            <a:spLocks noChangeArrowheads="1"/>
          </p:cNvSpPr>
          <p:nvPr/>
        </p:nvSpPr>
        <p:spPr bwMode="auto">
          <a:xfrm>
            <a:off x="2386013" y="2227263"/>
            <a:ext cx="1724025" cy="584200"/>
          </a:xfrm>
          <a:prstGeom prst="rect">
            <a:avLst/>
          </a:prstGeom>
          <a:noFill/>
          <a:ln w="9525">
            <a:noFill/>
            <a:miter lim="800000"/>
            <a:headEnd/>
            <a:tailEnd/>
          </a:ln>
        </p:spPr>
        <p:txBody>
          <a:bodyPr>
            <a:spAutoFit/>
          </a:bodyPr>
          <a:lstStyle/>
          <a:p>
            <a:r>
              <a:rPr lang="en-US" altLang="zh-TW" sz="3200">
                <a:solidFill>
                  <a:srgbClr val="FB6A15"/>
                </a:solidFill>
                <a:latin typeface="Impact" pitchFamily="34" charset="0"/>
                <a:ea typeface="新細明體" pitchFamily="18" charset="-120"/>
              </a:rPr>
              <a:t>8.28 m</a:t>
            </a:r>
            <a:endParaRPr lang="zh-TW" altLang="en-US" sz="3200">
              <a:solidFill>
                <a:srgbClr val="FB6A15"/>
              </a:solidFill>
              <a:latin typeface="Impact" pitchFamily="34" charset="0"/>
              <a:ea typeface="新細明體" pitchFamily="18" charset="-120"/>
            </a:endParaRPr>
          </a:p>
        </p:txBody>
      </p:sp>
      <p:sp>
        <p:nvSpPr>
          <p:cNvPr id="8216" name="文字方塊 31"/>
          <p:cNvSpPr txBox="1">
            <a:spLocks noChangeArrowheads="1"/>
          </p:cNvSpPr>
          <p:nvPr/>
        </p:nvSpPr>
        <p:spPr bwMode="auto">
          <a:xfrm>
            <a:off x="3325813" y="5054600"/>
            <a:ext cx="1230312" cy="523875"/>
          </a:xfrm>
          <a:prstGeom prst="rect">
            <a:avLst/>
          </a:prstGeom>
          <a:noFill/>
          <a:ln w="9525">
            <a:noFill/>
            <a:miter lim="800000"/>
            <a:headEnd/>
            <a:tailEnd/>
          </a:ln>
        </p:spPr>
        <p:txBody>
          <a:bodyPr>
            <a:spAutoFit/>
          </a:bodyPr>
          <a:lstStyle/>
          <a:p>
            <a:r>
              <a:rPr lang="en-US" altLang="zh-TW" sz="2800">
                <a:solidFill>
                  <a:srgbClr val="00B0F0"/>
                </a:solidFill>
                <a:latin typeface="Impact" pitchFamily="34" charset="0"/>
                <a:ea typeface="新細明體" pitchFamily="18" charset="-120"/>
              </a:rPr>
              <a:t>0.37 m</a:t>
            </a:r>
            <a:endParaRPr lang="zh-TW" altLang="en-US" sz="2800">
              <a:solidFill>
                <a:srgbClr val="00B0F0"/>
              </a:solidFill>
              <a:latin typeface="Impact" pitchFamily="34" charset="0"/>
              <a:ea typeface="新細明體" pitchFamily="18" charset="-120"/>
            </a:endParaRPr>
          </a:p>
        </p:txBody>
      </p:sp>
      <p:sp>
        <p:nvSpPr>
          <p:cNvPr id="8217" name="文字方塊 32"/>
          <p:cNvSpPr txBox="1">
            <a:spLocks noChangeArrowheads="1"/>
          </p:cNvSpPr>
          <p:nvPr/>
        </p:nvSpPr>
        <p:spPr bwMode="auto">
          <a:xfrm>
            <a:off x="4425950" y="5054600"/>
            <a:ext cx="1230313" cy="523875"/>
          </a:xfrm>
          <a:prstGeom prst="rect">
            <a:avLst/>
          </a:prstGeom>
          <a:noFill/>
          <a:ln w="9525">
            <a:noFill/>
            <a:miter lim="800000"/>
            <a:headEnd/>
            <a:tailEnd/>
          </a:ln>
        </p:spPr>
        <p:txBody>
          <a:bodyPr>
            <a:spAutoFit/>
          </a:bodyPr>
          <a:lstStyle/>
          <a:p>
            <a:r>
              <a:rPr lang="en-US" altLang="zh-TW" sz="2800">
                <a:solidFill>
                  <a:srgbClr val="6B6BCF"/>
                </a:solidFill>
                <a:latin typeface="Impact" pitchFamily="34" charset="0"/>
                <a:ea typeface="新細明體" pitchFamily="18" charset="-120"/>
              </a:rPr>
              <a:t>0.42 m</a:t>
            </a:r>
            <a:endParaRPr lang="zh-TW" altLang="en-US" sz="2800">
              <a:solidFill>
                <a:srgbClr val="6B6BCF"/>
              </a:solidFill>
              <a:latin typeface="Impact" pitchFamily="34" charset="0"/>
              <a:ea typeface="新細明體" pitchFamily="18" charset="-120"/>
            </a:endParaRPr>
          </a:p>
        </p:txBody>
      </p:sp>
      <p:sp>
        <p:nvSpPr>
          <p:cNvPr id="8218" name="文字方塊 33"/>
          <p:cNvSpPr txBox="1">
            <a:spLocks noChangeArrowheads="1"/>
          </p:cNvSpPr>
          <p:nvPr/>
        </p:nvSpPr>
        <p:spPr bwMode="auto">
          <a:xfrm>
            <a:off x="5426075" y="4578350"/>
            <a:ext cx="1230313" cy="523875"/>
          </a:xfrm>
          <a:prstGeom prst="rect">
            <a:avLst/>
          </a:prstGeom>
          <a:noFill/>
          <a:ln w="9525">
            <a:noFill/>
            <a:miter lim="800000"/>
            <a:headEnd/>
            <a:tailEnd/>
          </a:ln>
        </p:spPr>
        <p:txBody>
          <a:bodyPr>
            <a:spAutoFit/>
          </a:bodyPr>
          <a:lstStyle/>
          <a:p>
            <a:r>
              <a:rPr lang="en-US" altLang="zh-TW" sz="2800">
                <a:solidFill>
                  <a:srgbClr val="00B0F0"/>
                </a:solidFill>
                <a:latin typeface="Impact" pitchFamily="34" charset="0"/>
                <a:ea typeface="新細明體" pitchFamily="18" charset="-120"/>
              </a:rPr>
              <a:t>1.85 m</a:t>
            </a:r>
            <a:endParaRPr lang="zh-TW" altLang="en-US" sz="2800">
              <a:solidFill>
                <a:srgbClr val="00B0F0"/>
              </a:solidFill>
              <a:latin typeface="Impact" pitchFamily="34" charset="0"/>
              <a:ea typeface="新細明體" pitchFamily="18" charset="-120"/>
            </a:endParaRPr>
          </a:p>
        </p:txBody>
      </p:sp>
      <p:sp>
        <p:nvSpPr>
          <p:cNvPr id="8219" name="文字方塊 34"/>
          <p:cNvSpPr txBox="1">
            <a:spLocks noChangeArrowheads="1"/>
          </p:cNvSpPr>
          <p:nvPr/>
        </p:nvSpPr>
        <p:spPr bwMode="auto">
          <a:xfrm>
            <a:off x="6462713" y="5148263"/>
            <a:ext cx="1230312" cy="522287"/>
          </a:xfrm>
          <a:prstGeom prst="rect">
            <a:avLst/>
          </a:prstGeom>
          <a:noFill/>
          <a:ln w="9525">
            <a:noFill/>
            <a:miter lim="800000"/>
            <a:headEnd/>
            <a:tailEnd/>
          </a:ln>
        </p:spPr>
        <p:txBody>
          <a:bodyPr>
            <a:spAutoFit/>
          </a:bodyPr>
          <a:lstStyle/>
          <a:p>
            <a:r>
              <a:rPr lang="en-US" altLang="zh-TW" sz="2800">
                <a:solidFill>
                  <a:srgbClr val="6B6BCF"/>
                </a:solidFill>
                <a:latin typeface="Impact" pitchFamily="34" charset="0"/>
                <a:ea typeface="新細明體" pitchFamily="18" charset="-120"/>
              </a:rPr>
              <a:t>0.32 m</a:t>
            </a:r>
            <a:endParaRPr lang="zh-TW" altLang="en-US" sz="2800">
              <a:solidFill>
                <a:srgbClr val="6B6BCF"/>
              </a:solidFill>
              <a:latin typeface="Impact" pitchFamily="34" charset="0"/>
              <a:ea typeface="新細明體" pitchFamily="18" charset="-120"/>
            </a:endParaRPr>
          </a:p>
        </p:txBody>
      </p:sp>
      <p:sp>
        <p:nvSpPr>
          <p:cNvPr id="8220" name="文字方塊 35"/>
          <p:cNvSpPr txBox="1">
            <a:spLocks noChangeArrowheads="1"/>
          </p:cNvSpPr>
          <p:nvPr/>
        </p:nvSpPr>
        <p:spPr bwMode="auto">
          <a:xfrm>
            <a:off x="8547100" y="4940300"/>
            <a:ext cx="1230313" cy="522288"/>
          </a:xfrm>
          <a:prstGeom prst="rect">
            <a:avLst/>
          </a:prstGeom>
          <a:noFill/>
          <a:ln w="9525">
            <a:noFill/>
            <a:miter lim="800000"/>
            <a:headEnd/>
            <a:tailEnd/>
          </a:ln>
        </p:spPr>
        <p:txBody>
          <a:bodyPr>
            <a:spAutoFit/>
          </a:bodyPr>
          <a:lstStyle/>
          <a:p>
            <a:r>
              <a:rPr lang="en-US" altLang="zh-TW" sz="2800">
                <a:solidFill>
                  <a:srgbClr val="6B6BCF"/>
                </a:solidFill>
                <a:latin typeface="Impact" pitchFamily="34" charset="0"/>
                <a:ea typeface="新細明體" pitchFamily="18" charset="-120"/>
              </a:rPr>
              <a:t>0.86 m</a:t>
            </a:r>
            <a:endParaRPr lang="zh-TW" altLang="en-US" sz="2800">
              <a:solidFill>
                <a:srgbClr val="6B6BCF"/>
              </a:solidFill>
              <a:latin typeface="Impact" pitchFamily="34" charset="0"/>
              <a:ea typeface="新細明體" pitchFamily="18" charset="-120"/>
            </a:endParaRPr>
          </a:p>
        </p:txBody>
      </p:sp>
      <p:sp>
        <p:nvSpPr>
          <p:cNvPr id="8221" name="文字方塊 36"/>
          <p:cNvSpPr txBox="1">
            <a:spLocks noChangeArrowheads="1"/>
          </p:cNvSpPr>
          <p:nvPr/>
        </p:nvSpPr>
        <p:spPr bwMode="auto">
          <a:xfrm>
            <a:off x="9775825" y="5102225"/>
            <a:ext cx="1230313" cy="522288"/>
          </a:xfrm>
          <a:prstGeom prst="rect">
            <a:avLst/>
          </a:prstGeom>
          <a:noFill/>
          <a:ln w="9525">
            <a:noFill/>
            <a:miter lim="800000"/>
            <a:headEnd/>
            <a:tailEnd/>
          </a:ln>
        </p:spPr>
        <p:txBody>
          <a:bodyPr>
            <a:spAutoFit/>
          </a:bodyPr>
          <a:lstStyle/>
          <a:p>
            <a:r>
              <a:rPr lang="en-US" altLang="zh-TW" sz="2800">
                <a:solidFill>
                  <a:srgbClr val="00B0F0"/>
                </a:solidFill>
                <a:latin typeface="Impact" pitchFamily="34" charset="0"/>
                <a:ea typeface="新細明體" pitchFamily="18" charset="-120"/>
              </a:rPr>
              <a:t>0.30 m</a:t>
            </a:r>
            <a:endParaRPr lang="zh-TW" altLang="en-US" sz="2800">
              <a:solidFill>
                <a:srgbClr val="00B0F0"/>
              </a:solidFill>
              <a:latin typeface="Impact" pitchFamily="34" charset="0"/>
              <a:ea typeface="新細明體" pitchFamily="18" charset="-120"/>
            </a:endParaRPr>
          </a:p>
        </p:txBody>
      </p:sp>
      <p:sp>
        <p:nvSpPr>
          <p:cNvPr id="8222" name="文字方塊 37"/>
          <p:cNvSpPr txBox="1">
            <a:spLocks noChangeArrowheads="1"/>
          </p:cNvSpPr>
          <p:nvPr/>
        </p:nvSpPr>
        <p:spPr bwMode="auto">
          <a:xfrm>
            <a:off x="10739438" y="3808413"/>
            <a:ext cx="1228725" cy="522287"/>
          </a:xfrm>
          <a:prstGeom prst="rect">
            <a:avLst/>
          </a:prstGeom>
          <a:noFill/>
          <a:ln w="9525">
            <a:noFill/>
            <a:miter lim="800000"/>
            <a:headEnd/>
            <a:tailEnd/>
          </a:ln>
        </p:spPr>
        <p:txBody>
          <a:bodyPr>
            <a:spAutoFit/>
          </a:bodyPr>
          <a:lstStyle/>
          <a:p>
            <a:r>
              <a:rPr lang="en-US" altLang="zh-TW" sz="2800">
                <a:solidFill>
                  <a:srgbClr val="6B6BCF"/>
                </a:solidFill>
                <a:latin typeface="Impact" pitchFamily="34" charset="0"/>
                <a:ea typeface="新細明體" pitchFamily="18" charset="-120"/>
              </a:rPr>
              <a:t>4.16 m</a:t>
            </a:r>
            <a:endParaRPr lang="zh-TW" altLang="en-US" sz="2800">
              <a:solidFill>
                <a:srgbClr val="6B6BCF"/>
              </a:solidFill>
              <a:latin typeface="Impact" pitchFamily="34" charset="0"/>
              <a:ea typeface="新細明體" pitchFamily="18" charset="-120"/>
            </a:endParaRPr>
          </a:p>
        </p:txBody>
      </p:sp>
      <p:sp>
        <p:nvSpPr>
          <p:cNvPr id="8223" name="文字方塊 38"/>
          <p:cNvSpPr txBox="1">
            <a:spLocks noChangeArrowheads="1"/>
          </p:cNvSpPr>
          <p:nvPr/>
        </p:nvSpPr>
        <p:spPr bwMode="auto">
          <a:xfrm>
            <a:off x="7600950" y="5246688"/>
            <a:ext cx="1228725" cy="523875"/>
          </a:xfrm>
          <a:prstGeom prst="rect">
            <a:avLst/>
          </a:prstGeom>
          <a:noFill/>
          <a:ln w="9525">
            <a:noFill/>
            <a:miter lim="800000"/>
            <a:headEnd/>
            <a:tailEnd/>
          </a:ln>
        </p:spPr>
        <p:txBody>
          <a:bodyPr>
            <a:spAutoFit/>
          </a:bodyPr>
          <a:lstStyle/>
          <a:p>
            <a:r>
              <a:rPr lang="en-US" altLang="zh-TW" sz="2800">
                <a:solidFill>
                  <a:srgbClr val="00B0F0"/>
                </a:solidFill>
                <a:latin typeface="Impact" pitchFamily="34" charset="0"/>
                <a:ea typeface="新細明體" pitchFamily="18" charset="-120"/>
              </a:rPr>
              <a:t>0.09 m</a:t>
            </a:r>
            <a:endParaRPr lang="zh-TW" altLang="en-US" sz="2800">
              <a:solidFill>
                <a:srgbClr val="00B0F0"/>
              </a:solidFill>
              <a:latin typeface="Impact" pitchFamily="34" charset="0"/>
              <a:ea typeface="新細明體" pitchFamily="18" charset="-120"/>
            </a:endParaRPr>
          </a:p>
        </p:txBody>
      </p:sp>
      <p:sp>
        <p:nvSpPr>
          <p:cNvPr id="18" name="文字方塊 17"/>
          <p:cNvSpPr txBox="1">
            <a:spLocks noChangeArrowheads="1"/>
          </p:cNvSpPr>
          <p:nvPr/>
        </p:nvSpPr>
        <p:spPr bwMode="auto">
          <a:xfrm>
            <a:off x="5521325" y="2919413"/>
            <a:ext cx="1039813" cy="1292225"/>
          </a:xfrm>
          <a:prstGeom prst="rect">
            <a:avLst/>
          </a:prstGeom>
          <a:solidFill>
            <a:srgbClr val="A1D0C7">
              <a:alpha val="41176"/>
            </a:srgbClr>
          </a:solidFill>
          <a:ln w="9525">
            <a:noFill/>
            <a:miter lim="800000"/>
            <a:headEnd/>
            <a:tailEnd/>
          </a:ln>
        </p:spPr>
        <p:txBody>
          <a:bodyPr>
            <a:spAutoFit/>
          </a:bodyPr>
          <a:lstStyle/>
          <a:p>
            <a:pPr algn="ctr"/>
            <a:r>
              <a:rPr lang="en-US" altLang="zh-TW" sz="2400">
                <a:solidFill>
                  <a:srgbClr val="FB6A15"/>
                </a:solidFill>
                <a:latin typeface="Impact" pitchFamily="34" charset="0"/>
                <a:ea typeface="新細明體" pitchFamily="18" charset="-120"/>
              </a:rPr>
              <a:t>1.81m</a:t>
            </a:r>
            <a:r>
              <a:rPr lang="en-US" altLang="zh-TW" sz="1800">
                <a:ea typeface="新細明體" pitchFamily="18" charset="-120"/>
              </a:rPr>
              <a:t> </a:t>
            </a:r>
          </a:p>
          <a:p>
            <a:pPr algn="ctr"/>
            <a:r>
              <a:rPr lang="en-US" altLang="zh-TW" sz="1800">
                <a:solidFill>
                  <a:schemeClr val="tx1"/>
                </a:solidFill>
                <a:latin typeface="CABNDWeb-Bold" pitchFamily="2" charset="0"/>
                <a:ea typeface="新細明體" pitchFamily="18" charset="-120"/>
              </a:rPr>
              <a:t>2009</a:t>
            </a:r>
            <a:r>
              <a:rPr lang="en-US" altLang="zh-TW" sz="1800">
                <a:solidFill>
                  <a:schemeClr val="tx1"/>
                </a:solidFill>
                <a:latin typeface="CABNDWeb-Bold" pitchFamily="2" charset="0"/>
                <a:ea typeface="新細明體" pitchFamily="18" charset="-120"/>
                <a:sym typeface="OrigamiBats" pitchFamily="2" charset="0"/>
              </a:rPr>
              <a:t> Typhoon Morakot </a:t>
            </a:r>
            <a:endParaRPr lang="zh-TW" altLang="en-US" sz="1800">
              <a:ea typeface="新細明體" pitchFamily="18" charset="-120"/>
            </a:endParaRPr>
          </a:p>
        </p:txBody>
      </p:sp>
      <p:sp>
        <p:nvSpPr>
          <p:cNvPr id="41" name="文字方塊 40"/>
          <p:cNvSpPr txBox="1">
            <a:spLocks noChangeArrowheads="1"/>
          </p:cNvSpPr>
          <p:nvPr/>
        </p:nvSpPr>
        <p:spPr bwMode="auto">
          <a:xfrm>
            <a:off x="10415588" y="2133600"/>
            <a:ext cx="1552575" cy="1292225"/>
          </a:xfrm>
          <a:prstGeom prst="rect">
            <a:avLst/>
          </a:prstGeom>
          <a:solidFill>
            <a:srgbClr val="A5D4CB">
              <a:alpha val="41176"/>
            </a:srgbClr>
          </a:solidFill>
          <a:ln w="9525">
            <a:noFill/>
            <a:miter lim="800000"/>
            <a:headEnd/>
            <a:tailEnd/>
          </a:ln>
        </p:spPr>
        <p:txBody>
          <a:bodyPr>
            <a:spAutoFit/>
          </a:bodyPr>
          <a:lstStyle/>
          <a:p>
            <a:pPr algn="ctr"/>
            <a:r>
              <a:rPr lang="en-US" altLang="zh-TW" sz="2400">
                <a:solidFill>
                  <a:srgbClr val="FB6A15"/>
                </a:solidFill>
                <a:latin typeface="Impact" pitchFamily="34" charset="0"/>
                <a:ea typeface="新細明體" pitchFamily="18" charset="-120"/>
              </a:rPr>
              <a:t>3.23m </a:t>
            </a:r>
          </a:p>
          <a:p>
            <a:pPr algn="ctr"/>
            <a:r>
              <a:rPr lang="en-US" altLang="zh-TW" sz="1800">
                <a:solidFill>
                  <a:schemeClr val="tx1"/>
                </a:solidFill>
                <a:latin typeface="CABNDWeb-Bold" pitchFamily="2" charset="0"/>
                <a:ea typeface="新細明體" pitchFamily="18" charset="-120"/>
              </a:rPr>
              <a:t>2011 Tohoku earthquake and tsunami</a:t>
            </a:r>
            <a:endParaRPr lang="zh-TW" altLang="en-US" sz="1800">
              <a:solidFill>
                <a:schemeClr val="tx1"/>
              </a:solidFill>
              <a:latin typeface="CABNDWeb-Bold" pitchFamily="2" charset="0"/>
              <a:ea typeface="新細明體" pitchFamily="18" charset="-120"/>
            </a:endParaRPr>
          </a:p>
        </p:txBody>
      </p:sp>
      <p:cxnSp>
        <p:nvCxnSpPr>
          <p:cNvPr id="35843" name="直線接點 35842"/>
          <p:cNvCxnSpPr>
            <a:endCxn id="8218" idx="0"/>
          </p:cNvCxnSpPr>
          <p:nvPr/>
        </p:nvCxnSpPr>
        <p:spPr bwMode="auto">
          <a:xfrm>
            <a:off x="6042025" y="4176713"/>
            <a:ext cx="0" cy="401637"/>
          </a:xfrm>
          <a:prstGeom prst="line">
            <a:avLst/>
          </a:prstGeom>
          <a:ln w="47625">
            <a:solidFill>
              <a:schemeClr val="accent1"/>
            </a:solidFill>
            <a:prstDash val="sysDash"/>
            <a:headEnd type="none" w="med" len="med"/>
            <a:tailEnd type="none" w="med" len="med"/>
          </a:ln>
          <a:extLst/>
        </p:spPr>
        <p:style>
          <a:lnRef idx="1">
            <a:schemeClr val="accent2"/>
          </a:lnRef>
          <a:fillRef idx="0">
            <a:schemeClr val="accent2"/>
          </a:fillRef>
          <a:effectRef idx="0">
            <a:schemeClr val="accent2"/>
          </a:effectRef>
          <a:fontRef idx="minor">
            <a:schemeClr val="tx1"/>
          </a:fontRef>
        </p:style>
      </p:cxnSp>
      <p:cxnSp>
        <p:nvCxnSpPr>
          <p:cNvPr id="47" name="直線接點 46"/>
          <p:cNvCxnSpPr/>
          <p:nvPr/>
        </p:nvCxnSpPr>
        <p:spPr bwMode="auto">
          <a:xfrm>
            <a:off x="11212513" y="3459163"/>
            <a:ext cx="0" cy="401637"/>
          </a:xfrm>
          <a:prstGeom prst="line">
            <a:avLst/>
          </a:prstGeom>
          <a:ln w="47625">
            <a:solidFill>
              <a:schemeClr val="accent1"/>
            </a:solidFill>
            <a:prstDash val="sysDash"/>
            <a:headEnd type="none" w="med" len="med"/>
            <a:tailEnd type="none" w="med" len="med"/>
          </a:ln>
          <a:extLst/>
        </p:spPr>
        <p:style>
          <a:lnRef idx="1">
            <a:schemeClr val="accent2"/>
          </a:lnRef>
          <a:fillRef idx="0">
            <a:schemeClr val="accent2"/>
          </a:fillRef>
          <a:effectRef idx="0">
            <a:schemeClr val="accent2"/>
          </a:effectRef>
          <a:fontRef idx="minor">
            <a:schemeClr val="tx1"/>
          </a:fontRef>
        </p:style>
      </p:cxn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4" fill="hold" nodeType="clickEffect">
                                  <p:stCondLst>
                                    <p:cond delay="0"/>
                                  </p:stCondLst>
                                  <p:childTnLst>
                                    <p:set>
                                      <p:cBhvr>
                                        <p:cTn id="6" dur="1" fill="hold">
                                          <p:stCondLst>
                                            <p:cond delay="0"/>
                                          </p:stCondLst>
                                        </p:cTn>
                                        <p:tgtEl>
                                          <p:spTgt spid="35843"/>
                                        </p:tgtEl>
                                        <p:attrNameLst>
                                          <p:attrName>style.visibility</p:attrName>
                                        </p:attrNameLst>
                                      </p:cBhvr>
                                      <p:to>
                                        <p:strVal val="visible"/>
                                      </p:to>
                                    </p:set>
                                    <p:animEffect transition="in" filter="wipe(down)">
                                      <p:cBhvr>
                                        <p:cTn id="7" dur="500"/>
                                        <p:tgtEl>
                                          <p:spTgt spid="35843"/>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8"/>
                                        </p:tgtEl>
                                        <p:attrNameLst>
                                          <p:attrName>style.visibility</p:attrName>
                                        </p:attrNameLst>
                                      </p:cBhvr>
                                      <p:to>
                                        <p:strVal val="visible"/>
                                      </p:to>
                                    </p:set>
                                    <p:animEffect transition="in" filter="wipe(down)">
                                      <p:cBhvr>
                                        <p:cTn id="10" dur="500"/>
                                        <p:tgtEl>
                                          <p:spTgt spid="18"/>
                                        </p:tgtEl>
                                      </p:cBhvr>
                                    </p:animEffect>
                                  </p:childTnLst>
                                </p:cTn>
                              </p:par>
                              <p:par>
                                <p:cTn id="11" presetID="22" presetClass="entr" presetSubtype="4" fill="hold" nodeType="withEffect">
                                  <p:stCondLst>
                                    <p:cond delay="0"/>
                                  </p:stCondLst>
                                  <p:childTnLst>
                                    <p:set>
                                      <p:cBhvr>
                                        <p:cTn id="12" dur="1" fill="hold">
                                          <p:stCondLst>
                                            <p:cond delay="0"/>
                                          </p:stCondLst>
                                        </p:cTn>
                                        <p:tgtEl>
                                          <p:spTgt spid="47"/>
                                        </p:tgtEl>
                                        <p:attrNameLst>
                                          <p:attrName>style.visibility</p:attrName>
                                        </p:attrNameLst>
                                      </p:cBhvr>
                                      <p:to>
                                        <p:strVal val="visible"/>
                                      </p:to>
                                    </p:set>
                                    <p:animEffect transition="in" filter="wipe(down)">
                                      <p:cBhvr>
                                        <p:cTn id="13" dur="500"/>
                                        <p:tgtEl>
                                          <p:spTgt spid="47"/>
                                        </p:tgtEl>
                                      </p:cBhvr>
                                    </p:animEffect>
                                  </p:childTnLst>
                                </p:cTn>
                              </p:par>
                              <p:par>
                                <p:cTn id="14" presetID="22" presetClass="entr" presetSubtype="4" fill="hold" grpId="0" nodeType="withEffect">
                                  <p:stCondLst>
                                    <p:cond delay="0"/>
                                  </p:stCondLst>
                                  <p:childTnLst>
                                    <p:set>
                                      <p:cBhvr>
                                        <p:cTn id="15" dur="1" fill="hold">
                                          <p:stCondLst>
                                            <p:cond delay="0"/>
                                          </p:stCondLst>
                                        </p:cTn>
                                        <p:tgtEl>
                                          <p:spTgt spid="41"/>
                                        </p:tgtEl>
                                        <p:attrNameLst>
                                          <p:attrName>style.visibility</p:attrName>
                                        </p:attrNameLst>
                                      </p:cBhvr>
                                      <p:to>
                                        <p:strVal val="visible"/>
                                      </p:to>
                                    </p:set>
                                    <p:animEffect transition="in" filter="wipe(down)">
                                      <p:cBhvr>
                                        <p:cTn id="16"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41"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ext Box 2"/>
          <p:cNvSpPr txBox="1">
            <a:spLocks noChangeArrowheads="1"/>
          </p:cNvSpPr>
          <p:nvPr/>
        </p:nvSpPr>
        <p:spPr bwMode="auto">
          <a:xfrm>
            <a:off x="11493500" y="6348413"/>
            <a:ext cx="282575" cy="266700"/>
          </a:xfrm>
          <a:prstGeom prst="rect">
            <a:avLst/>
          </a:prstGeom>
          <a:noFill/>
          <a:ln w="12700">
            <a:noFill/>
            <a:miter lim="800000"/>
            <a:headEnd/>
            <a:tailEnd/>
          </a:ln>
          <a:effectLst/>
        </p:spPr>
        <p:txBody>
          <a:bodyPr wrap="none" anchor="ctr"/>
          <a:lstStyle/>
          <a:p>
            <a:pPr algn="r" eaLnBrk="1" hangingPunct="1"/>
            <a:fld id="{4FB90594-C91E-491E-A939-362D69CCD7ED}" type="slidenum">
              <a:rPr lang="en-US" altLang="zh-TW" sz="1200">
                <a:solidFill>
                  <a:srgbClr val="878787"/>
                </a:solidFill>
                <a:latin typeface="CABNDWeb-Bold" pitchFamily="2" charset="0"/>
                <a:ea typeface="新細明體" pitchFamily="18" charset="-120"/>
                <a:sym typeface="Lucida Grande" charset="0"/>
              </a:rPr>
              <a:pPr algn="r" eaLnBrk="1" hangingPunct="1"/>
              <a:t>6</a:t>
            </a:fld>
            <a:endParaRPr lang="en-US" altLang="zh-TW" sz="1200">
              <a:solidFill>
                <a:srgbClr val="878787"/>
              </a:solidFill>
              <a:latin typeface="CABNDWeb-Bold" pitchFamily="2" charset="0"/>
              <a:ea typeface="新細明體" pitchFamily="18" charset="-120"/>
              <a:sym typeface="Lucida Grande" charset="0"/>
            </a:endParaRPr>
          </a:p>
        </p:txBody>
      </p:sp>
      <p:sp>
        <p:nvSpPr>
          <p:cNvPr id="9" name="Rectangle 3"/>
          <p:cNvSpPr>
            <a:spLocks/>
          </p:cNvSpPr>
          <p:nvPr/>
        </p:nvSpPr>
        <p:spPr bwMode="auto">
          <a:xfrm>
            <a:off x="914400" y="381000"/>
            <a:ext cx="9906000"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lstStyle>
            <a:lvl1pPr>
              <a:lnSpc>
                <a:spcPct val="90000"/>
              </a:lnSpc>
              <a:spcBef>
                <a:spcPts val="1000"/>
              </a:spcBef>
              <a:buClr>
                <a:srgbClr val="000000"/>
              </a:buClr>
              <a:buSzPct val="100000"/>
              <a:buFont typeface="Arial" panose="020B0604020202020204" pitchFamily="34" charset="0"/>
              <a:buChar char="•"/>
              <a:defRPr sz="2800">
                <a:solidFill>
                  <a:schemeClr val="tx1"/>
                </a:solidFill>
                <a:latin typeface="Lucida Grande" charset="0"/>
                <a:ea typeface="Heiti TC Light" charset="0"/>
                <a:cs typeface="Heiti TC Light" charset="0"/>
                <a:sym typeface="Lucida Grande" charset="0"/>
              </a:defRPr>
            </a:lvl1pPr>
            <a:lvl2pPr marL="647700" indent="-228600">
              <a:lnSpc>
                <a:spcPct val="90000"/>
              </a:lnSpc>
              <a:spcBef>
                <a:spcPts val="500"/>
              </a:spcBef>
              <a:buClr>
                <a:srgbClr val="000000"/>
              </a:buClr>
              <a:buSzPct val="100000"/>
              <a:buFont typeface="Arial" panose="020B0604020202020204" pitchFamily="34" charset="0"/>
              <a:buChar char="•"/>
              <a:defRPr sz="2400">
                <a:solidFill>
                  <a:schemeClr val="tx1"/>
                </a:solidFill>
                <a:latin typeface="Lucida Grande" charset="0"/>
                <a:ea typeface="Heiti TC Light" charset="0"/>
                <a:cs typeface="Heiti TC Light" charset="0"/>
                <a:sym typeface="Lucida Grande" charset="0"/>
              </a:defRPr>
            </a:lvl2pPr>
            <a:lvl3pPr marL="1104900" indent="-228600">
              <a:lnSpc>
                <a:spcPct val="90000"/>
              </a:lnSpc>
              <a:spcBef>
                <a:spcPts val="500"/>
              </a:spcBef>
              <a:buClr>
                <a:srgbClr val="000000"/>
              </a:buClr>
              <a:buSzPct val="100000"/>
              <a:buFont typeface="Arial" panose="020B0604020202020204" pitchFamily="34" charset="0"/>
              <a:buChar char="•"/>
              <a:defRPr sz="2000">
                <a:solidFill>
                  <a:schemeClr val="tx1"/>
                </a:solidFill>
                <a:latin typeface="Lucida Grande" charset="0"/>
                <a:ea typeface="Heiti TC Light" charset="0"/>
                <a:cs typeface="Heiti TC Light" charset="0"/>
                <a:sym typeface="Lucida Grande" charset="0"/>
              </a:defRPr>
            </a:lvl3pPr>
            <a:lvl4pPr marL="1562100" indent="-228600">
              <a:lnSpc>
                <a:spcPct val="90000"/>
              </a:lnSpc>
              <a:spcBef>
                <a:spcPts val="500"/>
              </a:spcBef>
              <a:buClr>
                <a:srgbClr val="000000"/>
              </a:buClr>
              <a:buSzPct val="100000"/>
              <a:buFont typeface="Arial" panose="020B0604020202020204" pitchFamily="34" charset="0"/>
              <a:buChar char="•"/>
              <a:defRPr>
                <a:solidFill>
                  <a:schemeClr val="tx1"/>
                </a:solidFill>
                <a:latin typeface="Lucida Grande" charset="0"/>
                <a:ea typeface="Heiti TC Light" charset="0"/>
                <a:cs typeface="Heiti TC Light" charset="0"/>
                <a:sym typeface="Lucida Grande" charset="0"/>
              </a:defRPr>
            </a:lvl4pPr>
            <a:lvl5pPr marL="2019300" indent="-228600">
              <a:lnSpc>
                <a:spcPct val="90000"/>
              </a:lnSpc>
              <a:spcBef>
                <a:spcPts val="500"/>
              </a:spcBef>
              <a:buClr>
                <a:srgbClr val="000000"/>
              </a:buClr>
              <a:buSzPct val="100000"/>
              <a:buFont typeface="Arial" panose="020B0604020202020204" pitchFamily="34" charset="0"/>
              <a:buChar char="•"/>
              <a:defRPr>
                <a:solidFill>
                  <a:schemeClr val="tx1"/>
                </a:solidFill>
                <a:latin typeface="Lucida Grande" charset="0"/>
                <a:ea typeface="Heiti TC Light" charset="0"/>
                <a:cs typeface="Heiti TC Light" charset="0"/>
                <a:sym typeface="Lucida Grande" charset="0"/>
              </a:defRPr>
            </a:lvl5pPr>
            <a:lvl6pPr marL="2476500" indent="-228600" eaLnBrk="0" fontAlgn="base" hangingPunct="0">
              <a:lnSpc>
                <a:spcPct val="90000"/>
              </a:lnSpc>
              <a:spcBef>
                <a:spcPts val="500"/>
              </a:spcBef>
              <a:spcAft>
                <a:spcPct val="0"/>
              </a:spcAft>
              <a:buClr>
                <a:srgbClr val="000000"/>
              </a:buClr>
              <a:buSzPct val="100000"/>
              <a:buFont typeface="Arial" panose="020B0604020202020204" pitchFamily="34" charset="0"/>
              <a:buChar char="•"/>
              <a:defRPr>
                <a:solidFill>
                  <a:schemeClr val="tx1"/>
                </a:solidFill>
                <a:latin typeface="Lucida Grande" charset="0"/>
                <a:ea typeface="Heiti TC Light" charset="0"/>
                <a:cs typeface="Heiti TC Light" charset="0"/>
                <a:sym typeface="Lucida Grande" charset="0"/>
              </a:defRPr>
            </a:lvl6pPr>
            <a:lvl7pPr marL="2933700" indent="-228600" eaLnBrk="0" fontAlgn="base" hangingPunct="0">
              <a:lnSpc>
                <a:spcPct val="90000"/>
              </a:lnSpc>
              <a:spcBef>
                <a:spcPts val="500"/>
              </a:spcBef>
              <a:spcAft>
                <a:spcPct val="0"/>
              </a:spcAft>
              <a:buClr>
                <a:srgbClr val="000000"/>
              </a:buClr>
              <a:buSzPct val="100000"/>
              <a:buFont typeface="Arial" panose="020B0604020202020204" pitchFamily="34" charset="0"/>
              <a:buChar char="•"/>
              <a:defRPr>
                <a:solidFill>
                  <a:schemeClr val="tx1"/>
                </a:solidFill>
                <a:latin typeface="Lucida Grande" charset="0"/>
                <a:ea typeface="Heiti TC Light" charset="0"/>
                <a:cs typeface="Heiti TC Light" charset="0"/>
                <a:sym typeface="Lucida Grande" charset="0"/>
              </a:defRPr>
            </a:lvl7pPr>
            <a:lvl8pPr marL="3390900" indent="-228600" eaLnBrk="0" fontAlgn="base" hangingPunct="0">
              <a:lnSpc>
                <a:spcPct val="90000"/>
              </a:lnSpc>
              <a:spcBef>
                <a:spcPts val="500"/>
              </a:spcBef>
              <a:spcAft>
                <a:spcPct val="0"/>
              </a:spcAft>
              <a:buClr>
                <a:srgbClr val="000000"/>
              </a:buClr>
              <a:buSzPct val="100000"/>
              <a:buFont typeface="Arial" panose="020B0604020202020204" pitchFamily="34" charset="0"/>
              <a:buChar char="•"/>
              <a:defRPr>
                <a:solidFill>
                  <a:schemeClr val="tx1"/>
                </a:solidFill>
                <a:latin typeface="Lucida Grande" charset="0"/>
                <a:ea typeface="Heiti TC Light" charset="0"/>
                <a:cs typeface="Heiti TC Light" charset="0"/>
                <a:sym typeface="Lucida Grande" charset="0"/>
              </a:defRPr>
            </a:lvl8pPr>
            <a:lvl9pPr marL="3848100" indent="-228600" eaLnBrk="0" fontAlgn="base" hangingPunct="0">
              <a:lnSpc>
                <a:spcPct val="90000"/>
              </a:lnSpc>
              <a:spcBef>
                <a:spcPts val="500"/>
              </a:spcBef>
              <a:spcAft>
                <a:spcPct val="0"/>
              </a:spcAft>
              <a:buClr>
                <a:srgbClr val="000000"/>
              </a:buClr>
              <a:buSzPct val="100000"/>
              <a:buFont typeface="Arial" panose="020B0604020202020204" pitchFamily="34" charset="0"/>
              <a:buChar char="•"/>
              <a:defRPr>
                <a:solidFill>
                  <a:schemeClr val="tx1"/>
                </a:solidFill>
                <a:latin typeface="Lucida Grande" charset="0"/>
                <a:ea typeface="Heiti TC Light" charset="0"/>
                <a:cs typeface="Heiti TC Light" charset="0"/>
                <a:sym typeface="Lucida Grande" charset="0"/>
              </a:defRPr>
            </a:lvl9pPr>
          </a:lstStyle>
          <a:p>
            <a:pPr eaLnBrk="1" hangingPunct="1">
              <a:lnSpc>
                <a:spcPct val="100000"/>
              </a:lnSpc>
              <a:spcBef>
                <a:spcPct val="0"/>
              </a:spcBef>
              <a:buClrTx/>
              <a:buSzTx/>
              <a:buFontTx/>
              <a:buNone/>
              <a:defRPr/>
            </a:pPr>
            <a:r>
              <a:rPr lang="en-US" altLang="zh-TW" sz="4800" dirty="0" smtClean="0">
                <a:solidFill>
                  <a:schemeClr val="accent6">
                    <a:lumMod val="60000"/>
                    <a:lumOff val="40000"/>
                  </a:schemeClr>
                </a:solidFill>
                <a:latin typeface="MakestencilAlp" panose="00000400000000000000" pitchFamily="2" charset="0"/>
                <a:ea typeface="新細明體" panose="02020500000000000000" pitchFamily="18" charset="-120"/>
                <a:sym typeface="MakestencilAlp" panose="00000400000000000000" pitchFamily="2" charset="0"/>
              </a:rPr>
              <a:t>T</a:t>
            </a:r>
            <a:r>
              <a:rPr lang="en-US" altLang="zh-TW" sz="4800" dirty="0" smtClean="0">
                <a:solidFill>
                  <a:schemeClr val="accent3">
                    <a:lumMod val="65000"/>
                  </a:schemeClr>
                </a:solidFill>
                <a:latin typeface="MakestencilAlp" panose="00000400000000000000" pitchFamily="2" charset="0"/>
                <a:ea typeface="新細明體" panose="02020500000000000000" pitchFamily="18" charset="-120"/>
                <a:sym typeface="MakestencilAlp" panose="00000400000000000000" pitchFamily="2" charset="0"/>
              </a:rPr>
              <a:t>W</a:t>
            </a:r>
            <a:r>
              <a:rPr lang="en-US" altLang="zh-TW" sz="4800" dirty="0" smtClean="0">
                <a:solidFill>
                  <a:schemeClr val="accent1">
                    <a:lumMod val="75000"/>
                  </a:schemeClr>
                </a:solidFill>
                <a:latin typeface="MakestencilAlp" panose="00000400000000000000" pitchFamily="2" charset="0"/>
                <a:ea typeface="新細明體" panose="02020500000000000000" pitchFamily="18" charset="-120"/>
                <a:sym typeface="MakestencilAlp" panose="00000400000000000000" pitchFamily="2" charset="0"/>
              </a:rPr>
              <a:t>N</a:t>
            </a:r>
            <a:r>
              <a:rPr lang="en-US" altLang="zh-TW" sz="4800" dirty="0" smtClean="0">
                <a:solidFill>
                  <a:schemeClr val="tx2">
                    <a:lumMod val="95000"/>
                    <a:lumOff val="5000"/>
                  </a:schemeClr>
                </a:solidFill>
                <a:latin typeface="MakestencilAlp" panose="00000400000000000000" pitchFamily="2" charset="0"/>
                <a:ea typeface="新細明體" panose="02020500000000000000" pitchFamily="18" charset="-120"/>
                <a:sym typeface="MakestencilAlp" panose="00000400000000000000" pitchFamily="2" charset="0"/>
              </a:rPr>
              <a:t>P</a:t>
            </a:r>
            <a:r>
              <a:rPr lang="en-US" altLang="zh-TW" sz="4800" dirty="0" smtClean="0">
                <a:solidFill>
                  <a:schemeClr val="accent6">
                    <a:lumMod val="60000"/>
                    <a:lumOff val="40000"/>
                  </a:schemeClr>
                </a:solidFill>
                <a:latin typeface="MakestencilAlp" panose="00000400000000000000" pitchFamily="2" charset="0"/>
                <a:ea typeface="新細明體" panose="02020500000000000000" pitchFamily="18" charset="-120"/>
                <a:sym typeface="MakestencilAlp" panose="00000400000000000000" pitchFamily="2" charset="0"/>
              </a:rPr>
              <a:t>O</a:t>
            </a:r>
            <a:r>
              <a:rPr lang="en-US" altLang="zh-TW" sz="4800" dirty="0" smtClean="0">
                <a:solidFill>
                  <a:srgbClr val="1A1A1A"/>
                </a:solidFill>
                <a:latin typeface="MakestencilAlp" panose="00000400000000000000" pitchFamily="2" charset="0"/>
                <a:ea typeface="新細明體" panose="02020500000000000000" pitchFamily="18" charset="-120"/>
                <a:sym typeface="MakestencilAlp" panose="00000400000000000000" pitchFamily="2" charset="0"/>
              </a:rPr>
              <a:t> Backgrounds</a:t>
            </a:r>
            <a:endParaRPr lang="en-US" altLang="zh-TW" sz="4800" b="1" dirty="0" smtClean="0">
              <a:solidFill>
                <a:schemeClr val="accent5">
                  <a:lumMod val="50000"/>
                </a:schemeClr>
              </a:solidFill>
              <a:latin typeface="MakestencilAlp" panose="00000400000000000000" pitchFamily="2" charset="0"/>
              <a:ea typeface="新細明體" panose="02020500000000000000" pitchFamily="18" charset="-120"/>
              <a:sym typeface="MakestencilAlp" panose="00000400000000000000" pitchFamily="2" charset="0"/>
            </a:endParaRPr>
          </a:p>
        </p:txBody>
      </p:sp>
      <p:pic>
        <p:nvPicPr>
          <p:cNvPr id="12292" name="圖片 127"/>
          <p:cNvPicPr>
            <a:picLocks noChangeAspect="1"/>
          </p:cNvPicPr>
          <p:nvPr/>
        </p:nvPicPr>
        <p:blipFill>
          <a:blip r:embed="rId4" cstate="print"/>
          <a:srcRect/>
          <a:stretch>
            <a:fillRect/>
          </a:stretch>
        </p:blipFill>
        <p:spPr bwMode="auto">
          <a:xfrm>
            <a:off x="11515725" y="163513"/>
            <a:ext cx="514350" cy="504825"/>
          </a:xfrm>
          <a:prstGeom prst="rect">
            <a:avLst/>
          </a:prstGeom>
          <a:noFill/>
          <a:ln w="9525">
            <a:noFill/>
            <a:miter lim="800000"/>
            <a:headEnd/>
            <a:tailEnd/>
          </a:ln>
        </p:spPr>
      </p:pic>
      <p:sp>
        <p:nvSpPr>
          <p:cNvPr id="12293" name="內容版面配置區 13"/>
          <p:cNvSpPr>
            <a:spLocks noGrp="1"/>
          </p:cNvSpPr>
          <p:nvPr>
            <p:ph idx="1"/>
          </p:nvPr>
        </p:nvSpPr>
        <p:spPr>
          <a:xfrm>
            <a:off x="903288" y="1570038"/>
            <a:ext cx="4894262" cy="2435225"/>
          </a:xfrm>
        </p:spPr>
        <p:txBody>
          <a:bodyPr/>
          <a:lstStyle/>
          <a:p>
            <a:pPr>
              <a:spcBef>
                <a:spcPts val="600"/>
              </a:spcBef>
              <a:spcAft>
                <a:spcPts val="600"/>
              </a:spcAft>
              <a:buFont typeface="Wingdings" pitchFamily="2" charset="2"/>
              <a:buChar char="n"/>
            </a:pPr>
            <a:r>
              <a:rPr lang="en-US" altLang="zh-TW" sz="2000" smtClean="0">
                <a:latin typeface="Helvetica" pitchFamily="34" charset="0"/>
                <a:ea typeface="新細明體" pitchFamily="18" charset="-120"/>
                <a:cs typeface="Helvetica" pitchFamily="34" charset="0"/>
              </a:rPr>
              <a:t>Started by 10 middle/small scaled NPOs in 2005.</a:t>
            </a:r>
          </a:p>
          <a:p>
            <a:pPr>
              <a:spcBef>
                <a:spcPts val="600"/>
              </a:spcBef>
              <a:spcAft>
                <a:spcPts val="600"/>
              </a:spcAft>
              <a:buFont typeface="Wingdings" pitchFamily="2" charset="2"/>
              <a:buChar char="n"/>
            </a:pPr>
            <a:r>
              <a:rPr lang="en-US" altLang="zh-TW" sz="2000" smtClean="0">
                <a:latin typeface="Helvetica" pitchFamily="34" charset="0"/>
                <a:ea typeface="新細明體" pitchFamily="18" charset="-120"/>
                <a:cs typeface="Helvetica" pitchFamily="34" charset="0"/>
              </a:rPr>
              <a:t>NPO joins the alliance voluntarily under the premise that they sign the self-regulation agreement.</a:t>
            </a:r>
          </a:p>
          <a:p>
            <a:pPr>
              <a:spcBef>
                <a:spcPts val="600"/>
              </a:spcBef>
              <a:spcAft>
                <a:spcPts val="600"/>
              </a:spcAft>
              <a:buFont typeface="Wingdings" pitchFamily="2" charset="2"/>
              <a:buChar char="n"/>
            </a:pPr>
            <a:r>
              <a:rPr lang="en-US" altLang="zh-TW" sz="2000" smtClean="0">
                <a:latin typeface="Helvetica" pitchFamily="34" charset="0"/>
                <a:ea typeface="新細明體" pitchFamily="18" charset="-120"/>
                <a:cs typeface="Helvetica" pitchFamily="34" charset="0"/>
              </a:rPr>
              <a:t>Total revenue of members : </a:t>
            </a:r>
            <a:r>
              <a:rPr lang="zh-TW" altLang="zh-TW" sz="2000" smtClean="0">
                <a:latin typeface="Helvetica" pitchFamily="34" charset="0"/>
                <a:ea typeface="新細明體" pitchFamily="18" charset="-120"/>
                <a:cs typeface="Helvetica" pitchFamily="34" charset="0"/>
              </a:rPr>
              <a:t> </a:t>
            </a:r>
            <a:r>
              <a:rPr lang="en-US" altLang="zh-TW" sz="2000" smtClean="0">
                <a:latin typeface="Helvetica" pitchFamily="34" charset="0"/>
                <a:ea typeface="新細明體" pitchFamily="18" charset="-120"/>
                <a:cs typeface="Helvetica" pitchFamily="34" charset="0"/>
              </a:rPr>
              <a:t>466 million U.S. dollars ( as of 2014)</a:t>
            </a:r>
            <a:endParaRPr lang="zh-TW" altLang="zh-TW" sz="2000" smtClean="0">
              <a:latin typeface="Helvetica" pitchFamily="34" charset="0"/>
              <a:ea typeface="新細明體" pitchFamily="18" charset="-120"/>
              <a:cs typeface="Helvetica" pitchFamily="34" charset="0"/>
            </a:endParaRPr>
          </a:p>
          <a:p>
            <a:pPr>
              <a:spcBef>
                <a:spcPts val="600"/>
              </a:spcBef>
              <a:spcAft>
                <a:spcPts val="600"/>
              </a:spcAft>
              <a:buFont typeface="Wingdings" pitchFamily="2" charset="2"/>
              <a:buChar char="n"/>
            </a:pPr>
            <a:endParaRPr lang="en-US" altLang="zh-TW" sz="2000" smtClean="0">
              <a:latin typeface="Helvetica" pitchFamily="34" charset="0"/>
              <a:ea typeface="新細明體" pitchFamily="18" charset="-120"/>
              <a:cs typeface="Helvetica" pitchFamily="34" charset="0"/>
            </a:endParaRPr>
          </a:p>
        </p:txBody>
      </p:sp>
      <p:sp>
        <p:nvSpPr>
          <p:cNvPr id="12294" name="矩形 6"/>
          <p:cNvSpPr>
            <a:spLocks noChangeArrowheads="1"/>
          </p:cNvSpPr>
          <p:nvPr/>
        </p:nvSpPr>
        <p:spPr bwMode="auto">
          <a:xfrm>
            <a:off x="6145213" y="1508125"/>
            <a:ext cx="6096000" cy="2000250"/>
          </a:xfrm>
          <a:prstGeom prst="rect">
            <a:avLst/>
          </a:prstGeom>
          <a:noFill/>
          <a:ln w="9525">
            <a:noFill/>
            <a:miter lim="800000"/>
            <a:headEnd/>
            <a:tailEnd/>
          </a:ln>
        </p:spPr>
        <p:txBody>
          <a:bodyPr>
            <a:spAutoFit/>
          </a:bodyPr>
          <a:lstStyle/>
          <a:p>
            <a:pPr marL="342900" indent="-342900">
              <a:spcBef>
                <a:spcPts val="600"/>
              </a:spcBef>
              <a:spcAft>
                <a:spcPts val="600"/>
              </a:spcAft>
              <a:buFont typeface="Wingdings" pitchFamily="2" charset="2"/>
              <a:buChar char="n"/>
            </a:pPr>
            <a:r>
              <a:rPr lang="en-US" altLang="zh-TW" sz="2000">
                <a:solidFill>
                  <a:schemeClr val="tx1"/>
                </a:solidFill>
                <a:latin typeface="Helvetica" pitchFamily="34" charset="0"/>
                <a:ea typeface="新細明體" pitchFamily="18" charset="-120"/>
                <a:cs typeface="Helvetica" pitchFamily="34" charset="0"/>
              </a:rPr>
              <a:t>Membership requirements:</a:t>
            </a:r>
          </a:p>
          <a:p>
            <a:pPr marL="971550" lvl="1" indent="-285750">
              <a:spcBef>
                <a:spcPts val="600"/>
              </a:spcBef>
              <a:spcAft>
                <a:spcPts val="600"/>
              </a:spcAft>
              <a:buFont typeface="Arial" charset="0"/>
              <a:buChar char="•"/>
            </a:pPr>
            <a:r>
              <a:rPr lang="en-US" altLang="zh-TW" sz="1800">
                <a:solidFill>
                  <a:schemeClr val="tx1"/>
                </a:solidFill>
                <a:latin typeface="CABNDWeb-Bold" pitchFamily="2" charset="0"/>
                <a:ea typeface="新細明體" pitchFamily="18" charset="-120"/>
                <a:cs typeface="Helvetica" pitchFamily="34" charset="0"/>
              </a:rPr>
              <a:t>Self disclosure of  financial and annual reports (also </a:t>
            </a:r>
            <a:r>
              <a:rPr lang="en-US" altLang="zh-TW" sz="1800">
                <a:latin typeface="CABNDWeb-Bold" pitchFamily="2" charset="0"/>
                <a:ea typeface="新細明體" pitchFamily="18" charset="-120"/>
                <a:cs typeface="Helvetica" pitchFamily="34" charset="0"/>
              </a:rPr>
              <a:t>submit to the </a:t>
            </a:r>
            <a:r>
              <a:rPr lang="en-US" altLang="zh-TW" sz="1800">
                <a:solidFill>
                  <a:schemeClr val="tx1"/>
                </a:solidFill>
                <a:latin typeface="CABNDWeb-Bold" pitchFamily="2" charset="0"/>
                <a:ea typeface="新細明體" pitchFamily="18" charset="-120"/>
                <a:cs typeface="Helvetica" pitchFamily="34" charset="0"/>
              </a:rPr>
              <a:t>Alliance) </a:t>
            </a:r>
            <a:endParaRPr lang="en-US" altLang="zh-TW" sz="1800">
              <a:latin typeface="CABNDWeb-Bold" pitchFamily="2" charset="0"/>
              <a:ea typeface="新細明體" pitchFamily="18" charset="-120"/>
              <a:cs typeface="Helvetica" pitchFamily="34" charset="0"/>
            </a:endParaRPr>
          </a:p>
          <a:p>
            <a:pPr marL="971550" lvl="1" indent="-285750">
              <a:spcBef>
                <a:spcPts val="600"/>
              </a:spcBef>
              <a:spcAft>
                <a:spcPts val="600"/>
              </a:spcAft>
              <a:buFont typeface="Arial" charset="0"/>
              <a:buChar char="•"/>
            </a:pPr>
            <a:r>
              <a:rPr lang="en-US" altLang="zh-TW" sz="1800">
                <a:solidFill>
                  <a:schemeClr val="tx1"/>
                </a:solidFill>
                <a:latin typeface="CABNDWeb-Bold" pitchFamily="2" charset="0"/>
                <a:ea typeface="新細明體" pitchFamily="18" charset="-120"/>
                <a:cs typeface="Helvetica" pitchFamily="34" charset="0"/>
              </a:rPr>
              <a:t>Membership due per year: US</a:t>
            </a:r>
            <a:r>
              <a:rPr lang="zh-TW" altLang="zh-TW" sz="1800">
                <a:solidFill>
                  <a:schemeClr val="tx1"/>
                </a:solidFill>
                <a:latin typeface="CABNDWeb-Bold" pitchFamily="2" charset="0"/>
                <a:ea typeface="Arial Unicode MS" pitchFamily="34" charset="-120"/>
                <a:cs typeface="Helvetica" pitchFamily="34" charset="0"/>
              </a:rPr>
              <a:t>＄</a:t>
            </a:r>
            <a:r>
              <a:rPr lang="en-US" altLang="zh-TW" sz="1800">
                <a:solidFill>
                  <a:schemeClr val="tx1"/>
                </a:solidFill>
                <a:latin typeface="CABNDWeb-Bold" pitchFamily="2" charset="0"/>
                <a:ea typeface="新細明體" pitchFamily="18" charset="-120"/>
                <a:cs typeface="Helvetica" pitchFamily="34" charset="0"/>
              </a:rPr>
              <a:t>100</a:t>
            </a:r>
          </a:p>
          <a:p>
            <a:pPr marL="342900" indent="-342900">
              <a:spcBef>
                <a:spcPts val="600"/>
              </a:spcBef>
              <a:spcAft>
                <a:spcPts val="600"/>
              </a:spcAft>
              <a:buFont typeface="Wingdings" pitchFamily="2" charset="2"/>
              <a:buChar char="n"/>
            </a:pPr>
            <a:r>
              <a:rPr lang="en-US" altLang="zh-TW" sz="2000">
                <a:solidFill>
                  <a:schemeClr val="tx1"/>
                </a:solidFill>
                <a:latin typeface="Helvetica" pitchFamily="34" charset="0"/>
                <a:ea typeface="新細明體" pitchFamily="18" charset="-120"/>
                <a:cs typeface="Helvetica" pitchFamily="34" charset="0"/>
              </a:rPr>
              <a:t>Accredited members: </a:t>
            </a:r>
            <a:r>
              <a:rPr lang="en-US" altLang="zh-TW" sz="2000">
                <a:latin typeface="Helvetica" pitchFamily="34" charset="0"/>
                <a:ea typeface="新細明體" pitchFamily="18" charset="-120"/>
                <a:cs typeface="Helvetica" pitchFamily="34" charset="0"/>
              </a:rPr>
              <a:t>209</a:t>
            </a:r>
            <a:r>
              <a:rPr lang="en-US" altLang="zh-TW" sz="2000">
                <a:solidFill>
                  <a:schemeClr val="tx1"/>
                </a:solidFill>
                <a:latin typeface="Helvetica" pitchFamily="34" charset="0"/>
                <a:ea typeface="新細明體" pitchFamily="18" charset="-120"/>
                <a:cs typeface="Helvetica" pitchFamily="34" charset="0"/>
              </a:rPr>
              <a:t> ( as of June 2015)</a:t>
            </a:r>
          </a:p>
        </p:txBody>
      </p:sp>
      <p:sp>
        <p:nvSpPr>
          <p:cNvPr id="12295" name="矩形 9"/>
          <p:cNvSpPr>
            <a:spLocks noChangeArrowheads="1"/>
          </p:cNvSpPr>
          <p:nvPr/>
        </p:nvSpPr>
        <p:spPr bwMode="auto">
          <a:xfrm>
            <a:off x="1774825" y="3622675"/>
            <a:ext cx="5905500" cy="647700"/>
          </a:xfrm>
          <a:prstGeom prst="rect">
            <a:avLst/>
          </a:prstGeom>
          <a:noFill/>
          <a:ln w="12700">
            <a:noFill/>
            <a:miter lim="800000"/>
            <a:headEnd/>
            <a:tailEnd/>
          </a:ln>
          <a:effectLst/>
        </p:spPr>
        <p:txBody>
          <a:bodyPr lIns="38100" tIns="38100" rIns="38100" bIns="38100"/>
          <a:lstStyle/>
          <a:p>
            <a:pPr marL="228600" indent="-228600">
              <a:lnSpc>
                <a:spcPct val="90000"/>
              </a:lnSpc>
              <a:spcBef>
                <a:spcPts val="600"/>
              </a:spcBef>
              <a:spcAft>
                <a:spcPts val="600"/>
              </a:spcAft>
              <a:buClr>
                <a:srgbClr val="000000"/>
              </a:buClr>
              <a:buSzPct val="100000"/>
              <a:buFont typeface="Wingdings" pitchFamily="2" charset="2"/>
              <a:buChar char="n"/>
            </a:pPr>
            <a:endParaRPr lang="zh-TW" altLang="zh-TW" sz="2000">
              <a:solidFill>
                <a:schemeClr val="tx1"/>
              </a:solidFill>
              <a:latin typeface="CABNDWeb-Bold" pitchFamily="2" charset="0"/>
              <a:ea typeface="新細明體" pitchFamily="18" charset="-120"/>
              <a:sym typeface="Lucida Grande" charset="0"/>
            </a:endParaRPr>
          </a:p>
        </p:txBody>
      </p:sp>
      <p:grpSp>
        <p:nvGrpSpPr>
          <p:cNvPr id="12296" name="群組 11"/>
          <p:cNvGrpSpPr>
            <a:grpSpLocks/>
          </p:cNvGrpSpPr>
          <p:nvPr/>
        </p:nvGrpSpPr>
        <p:grpSpPr bwMode="auto">
          <a:xfrm>
            <a:off x="2997200" y="4119563"/>
            <a:ext cx="7704138" cy="2592387"/>
            <a:chOff x="2279576" y="4075261"/>
            <a:chExt cx="7704856" cy="2591342"/>
          </a:xfrm>
        </p:grpSpPr>
        <p:graphicFrame>
          <p:nvGraphicFramePr>
            <p:cNvPr id="12298" name="圖表 4"/>
            <p:cNvGraphicFramePr>
              <a:graphicFrameLocks/>
            </p:cNvGraphicFramePr>
            <p:nvPr/>
          </p:nvGraphicFramePr>
          <p:xfrm>
            <a:off x="2228776" y="4024461"/>
            <a:ext cx="7806456" cy="2692942"/>
          </p:xfrm>
          <a:graphic>
            <a:graphicData uri="http://schemas.openxmlformats.org/presentationml/2006/ole">
              <mc:AlternateContent xmlns:mc="http://schemas.openxmlformats.org/markup-compatibility/2006">
                <mc:Choice xmlns:v="urn:schemas-microsoft-com:vml" Requires="v">
                  <p:oleObj spid="_x0000_s12301" name="Chart" r:id="rId5" imgW="7809653" imgH="2700762" progId="Excel.Chart.8">
                    <p:embed/>
                  </p:oleObj>
                </mc:Choice>
                <mc:Fallback>
                  <p:oleObj name="Chart" r:id="rId5" imgW="7809653" imgH="2700762" progId="Excel.Chart.8">
                    <p:embed/>
                    <p:pic>
                      <p:nvPicPr>
                        <p:cNvPr id="0" name="圖表 4"/>
                        <p:cNvPicPr>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228776" y="4024461"/>
                          <a:ext cx="7806456" cy="269294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2299" name="文字方塊 10"/>
            <p:cNvSpPr txBox="1">
              <a:spLocks noChangeArrowheads="1"/>
            </p:cNvSpPr>
            <p:nvPr/>
          </p:nvSpPr>
          <p:spPr bwMode="auto">
            <a:xfrm>
              <a:off x="3098802" y="5589126"/>
              <a:ext cx="503285" cy="369738"/>
            </a:xfrm>
            <a:prstGeom prst="rect">
              <a:avLst/>
            </a:prstGeom>
            <a:noFill/>
            <a:ln w="9525">
              <a:noFill/>
              <a:miter lim="800000"/>
              <a:headEnd/>
              <a:tailEnd/>
            </a:ln>
          </p:spPr>
          <p:txBody>
            <a:bodyPr>
              <a:spAutoFit/>
            </a:bodyPr>
            <a:lstStyle/>
            <a:p>
              <a:r>
                <a:rPr lang="en-US" altLang="zh-TW" sz="1800">
                  <a:solidFill>
                    <a:srgbClr val="6B6BCF"/>
                  </a:solidFill>
                  <a:latin typeface="CABNDWeb-Bold" pitchFamily="2" charset="0"/>
                  <a:ea typeface="新細明體" pitchFamily="18" charset="-120"/>
                </a:rPr>
                <a:t>45</a:t>
              </a:r>
              <a:endParaRPr lang="zh-TW" altLang="en-US" sz="1800">
                <a:solidFill>
                  <a:srgbClr val="6B6BCF"/>
                </a:solidFill>
                <a:latin typeface="CABNDWeb-Bold" pitchFamily="2" charset="0"/>
                <a:ea typeface="新細明體" pitchFamily="18" charset="-120"/>
              </a:endParaRPr>
            </a:p>
          </p:txBody>
        </p:sp>
        <p:sp>
          <p:nvSpPr>
            <p:cNvPr id="12300" name="文字方塊 30"/>
            <p:cNvSpPr txBox="1">
              <a:spLocks noChangeArrowheads="1"/>
            </p:cNvSpPr>
            <p:nvPr/>
          </p:nvSpPr>
          <p:spPr bwMode="auto">
            <a:xfrm>
              <a:off x="4221270" y="5466937"/>
              <a:ext cx="504872" cy="369739"/>
            </a:xfrm>
            <a:prstGeom prst="rect">
              <a:avLst/>
            </a:prstGeom>
            <a:noFill/>
            <a:ln w="9525">
              <a:noFill/>
              <a:miter lim="800000"/>
              <a:headEnd/>
              <a:tailEnd/>
            </a:ln>
          </p:spPr>
          <p:txBody>
            <a:bodyPr>
              <a:spAutoFit/>
            </a:bodyPr>
            <a:lstStyle/>
            <a:p>
              <a:r>
                <a:rPr lang="en-US" altLang="zh-TW" sz="1800">
                  <a:solidFill>
                    <a:srgbClr val="6B6BCF"/>
                  </a:solidFill>
                  <a:latin typeface="CABNDWeb-Bold" pitchFamily="2" charset="0"/>
                  <a:ea typeface="新細明體" pitchFamily="18" charset="-120"/>
                </a:rPr>
                <a:t>66</a:t>
              </a:r>
              <a:endParaRPr lang="zh-TW" altLang="en-US" sz="1800">
                <a:solidFill>
                  <a:srgbClr val="6B6BCF"/>
                </a:solidFill>
                <a:latin typeface="CABNDWeb-Bold" pitchFamily="2" charset="0"/>
                <a:ea typeface="新細明體" pitchFamily="18" charset="-120"/>
              </a:endParaRPr>
            </a:p>
          </p:txBody>
        </p:sp>
        <p:sp>
          <p:nvSpPr>
            <p:cNvPr id="12301" name="文字方塊 31"/>
            <p:cNvSpPr txBox="1">
              <a:spLocks noChangeArrowheads="1"/>
            </p:cNvSpPr>
            <p:nvPr/>
          </p:nvSpPr>
          <p:spPr bwMode="auto">
            <a:xfrm>
              <a:off x="5448521" y="5363791"/>
              <a:ext cx="503285" cy="369738"/>
            </a:xfrm>
            <a:prstGeom prst="rect">
              <a:avLst/>
            </a:prstGeom>
            <a:noFill/>
            <a:ln w="9525">
              <a:noFill/>
              <a:miter lim="800000"/>
              <a:headEnd/>
              <a:tailEnd/>
            </a:ln>
          </p:spPr>
          <p:txBody>
            <a:bodyPr>
              <a:spAutoFit/>
            </a:bodyPr>
            <a:lstStyle/>
            <a:p>
              <a:r>
                <a:rPr lang="en-US" altLang="zh-TW" sz="1800">
                  <a:solidFill>
                    <a:srgbClr val="6B6BCF"/>
                  </a:solidFill>
                  <a:latin typeface="CABNDWeb-Bold" pitchFamily="2" charset="0"/>
                  <a:ea typeface="新細明體" pitchFamily="18" charset="-120"/>
                </a:rPr>
                <a:t>88</a:t>
              </a:r>
              <a:endParaRPr lang="zh-TW" altLang="en-US" sz="1800">
                <a:solidFill>
                  <a:srgbClr val="6B6BCF"/>
                </a:solidFill>
                <a:latin typeface="CABNDWeb-Bold" pitchFamily="2" charset="0"/>
                <a:ea typeface="新細明體" pitchFamily="18" charset="-120"/>
              </a:endParaRPr>
            </a:p>
          </p:txBody>
        </p:sp>
        <p:sp>
          <p:nvSpPr>
            <p:cNvPr id="12302" name="文字方塊 32"/>
            <p:cNvSpPr txBox="1">
              <a:spLocks noChangeArrowheads="1"/>
            </p:cNvSpPr>
            <p:nvPr/>
          </p:nvSpPr>
          <p:spPr bwMode="auto">
            <a:xfrm>
              <a:off x="6456678" y="5121001"/>
              <a:ext cx="647760" cy="368152"/>
            </a:xfrm>
            <a:prstGeom prst="rect">
              <a:avLst/>
            </a:prstGeom>
            <a:noFill/>
            <a:ln w="9525">
              <a:noFill/>
              <a:miter lim="800000"/>
              <a:headEnd/>
              <a:tailEnd/>
            </a:ln>
          </p:spPr>
          <p:txBody>
            <a:bodyPr>
              <a:spAutoFit/>
            </a:bodyPr>
            <a:lstStyle/>
            <a:p>
              <a:r>
                <a:rPr lang="en-US" altLang="zh-TW" sz="1800">
                  <a:solidFill>
                    <a:srgbClr val="6B6BCF"/>
                  </a:solidFill>
                  <a:latin typeface="CABNDWeb-Bold" pitchFamily="2" charset="0"/>
                  <a:ea typeface="新細明體" pitchFamily="18" charset="-120"/>
                </a:rPr>
                <a:t>124</a:t>
              </a:r>
              <a:endParaRPr lang="zh-TW" altLang="en-US" sz="1800">
                <a:solidFill>
                  <a:srgbClr val="6B6BCF"/>
                </a:solidFill>
                <a:latin typeface="CABNDWeb-Bold" pitchFamily="2" charset="0"/>
                <a:ea typeface="新細明體" pitchFamily="18" charset="-120"/>
              </a:endParaRPr>
            </a:p>
          </p:txBody>
        </p:sp>
        <p:sp>
          <p:nvSpPr>
            <p:cNvPr id="12303" name="文字方塊 33"/>
            <p:cNvSpPr txBox="1">
              <a:spLocks noChangeArrowheads="1"/>
            </p:cNvSpPr>
            <p:nvPr/>
          </p:nvSpPr>
          <p:spPr bwMode="auto">
            <a:xfrm>
              <a:off x="7680754" y="4808390"/>
              <a:ext cx="647760" cy="369738"/>
            </a:xfrm>
            <a:prstGeom prst="rect">
              <a:avLst/>
            </a:prstGeom>
            <a:noFill/>
            <a:ln w="9525">
              <a:noFill/>
              <a:miter lim="800000"/>
              <a:headEnd/>
              <a:tailEnd/>
            </a:ln>
          </p:spPr>
          <p:txBody>
            <a:bodyPr>
              <a:spAutoFit/>
            </a:bodyPr>
            <a:lstStyle/>
            <a:p>
              <a:r>
                <a:rPr lang="en-US" altLang="zh-TW" sz="1800">
                  <a:solidFill>
                    <a:srgbClr val="6B6BCF"/>
                  </a:solidFill>
                  <a:latin typeface="CABNDWeb-Bold" pitchFamily="2" charset="0"/>
                  <a:ea typeface="新細明體" pitchFamily="18" charset="-120"/>
                </a:rPr>
                <a:t>177</a:t>
              </a:r>
              <a:endParaRPr lang="zh-TW" altLang="en-US" sz="1800">
                <a:solidFill>
                  <a:srgbClr val="6B6BCF"/>
                </a:solidFill>
                <a:latin typeface="CABNDWeb-Bold" pitchFamily="2" charset="0"/>
                <a:ea typeface="新細明體" pitchFamily="18" charset="-120"/>
              </a:endParaRPr>
            </a:p>
          </p:txBody>
        </p:sp>
        <p:sp>
          <p:nvSpPr>
            <p:cNvPr id="12304" name="文字方塊 34"/>
            <p:cNvSpPr txBox="1">
              <a:spLocks noChangeArrowheads="1"/>
            </p:cNvSpPr>
            <p:nvPr/>
          </p:nvSpPr>
          <p:spPr bwMode="auto">
            <a:xfrm>
              <a:off x="8869903" y="4579883"/>
              <a:ext cx="647760" cy="369738"/>
            </a:xfrm>
            <a:prstGeom prst="rect">
              <a:avLst/>
            </a:prstGeom>
            <a:noFill/>
            <a:ln w="9525">
              <a:noFill/>
              <a:miter lim="800000"/>
              <a:headEnd/>
              <a:tailEnd/>
            </a:ln>
          </p:spPr>
          <p:txBody>
            <a:bodyPr>
              <a:spAutoFit/>
            </a:bodyPr>
            <a:lstStyle/>
            <a:p>
              <a:r>
                <a:rPr lang="en-US" altLang="zh-TW" sz="1800">
                  <a:solidFill>
                    <a:srgbClr val="6B6BCF"/>
                  </a:solidFill>
                  <a:latin typeface="CABNDWeb-Bold" pitchFamily="2" charset="0"/>
                  <a:ea typeface="新細明體" pitchFamily="18" charset="-120"/>
                </a:rPr>
                <a:t>209</a:t>
              </a:r>
              <a:endParaRPr lang="zh-TW" altLang="en-US" sz="1800">
                <a:solidFill>
                  <a:srgbClr val="6B6BCF"/>
                </a:solidFill>
                <a:latin typeface="CABNDWeb-Bold" pitchFamily="2" charset="0"/>
                <a:ea typeface="新細明體" pitchFamily="18" charset="-120"/>
              </a:endParaRPr>
            </a:p>
          </p:txBody>
        </p:sp>
      </p:grpSp>
      <p:pic>
        <p:nvPicPr>
          <p:cNvPr id="12297" name="Picture 21"/>
          <p:cNvPicPr>
            <a:picLocks noChangeAspect="1" noChangeArrowheads="1"/>
          </p:cNvPicPr>
          <p:nvPr/>
        </p:nvPicPr>
        <p:blipFill>
          <a:blip r:embed="rId7" cstate="print"/>
          <a:srcRect/>
          <a:stretch>
            <a:fillRect/>
          </a:stretch>
        </p:blipFill>
        <p:spPr bwMode="auto">
          <a:xfrm>
            <a:off x="192088" y="4992688"/>
            <a:ext cx="1952625" cy="1952625"/>
          </a:xfrm>
          <a:prstGeom prst="rect">
            <a:avLst/>
          </a:prstGeom>
          <a:noFill/>
          <a:ln w="12700">
            <a:noFill/>
            <a:miter lim="800000"/>
            <a:headEnd/>
            <a:tailEnd/>
          </a:ln>
        </p:spPr>
      </p:pic>
    </p:spTree>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41" name="Picture 23"/>
          <p:cNvPicPr>
            <a:picLocks noChangeAspect="1" noChangeArrowheads="1"/>
          </p:cNvPicPr>
          <p:nvPr/>
        </p:nvPicPr>
        <p:blipFill>
          <a:blip r:embed="rId3" cstate="print"/>
          <a:srcRect/>
          <a:stretch>
            <a:fillRect/>
          </a:stretch>
        </p:blipFill>
        <p:spPr bwMode="auto">
          <a:xfrm>
            <a:off x="1415480" y="1124744"/>
            <a:ext cx="4738687" cy="1845568"/>
          </a:xfrm>
          <a:prstGeom prst="rect">
            <a:avLst/>
          </a:prstGeom>
          <a:noFill/>
          <a:ln w="12700">
            <a:noFill/>
            <a:miter lim="800000"/>
            <a:headEnd/>
            <a:tailEnd/>
          </a:ln>
        </p:spPr>
      </p:pic>
      <p:sp>
        <p:nvSpPr>
          <p:cNvPr id="14338" name="Text Box 2"/>
          <p:cNvSpPr txBox="1">
            <a:spLocks noChangeArrowheads="1"/>
          </p:cNvSpPr>
          <p:nvPr/>
        </p:nvSpPr>
        <p:spPr bwMode="auto">
          <a:xfrm>
            <a:off x="11493500" y="6348413"/>
            <a:ext cx="282575" cy="266700"/>
          </a:xfrm>
          <a:prstGeom prst="rect">
            <a:avLst/>
          </a:prstGeom>
          <a:noFill/>
          <a:ln w="12700">
            <a:noFill/>
            <a:miter lim="800000"/>
            <a:headEnd/>
            <a:tailEnd/>
          </a:ln>
          <a:effectLst/>
        </p:spPr>
        <p:txBody>
          <a:bodyPr wrap="none" anchor="ctr"/>
          <a:lstStyle/>
          <a:p>
            <a:pPr algn="r" eaLnBrk="1" hangingPunct="1"/>
            <a:fld id="{F429A1DC-314D-4CBA-A704-45F1A1B06C6F}" type="slidenum">
              <a:rPr lang="en-US" altLang="zh-TW" sz="1200">
                <a:solidFill>
                  <a:srgbClr val="878787"/>
                </a:solidFill>
                <a:latin typeface="CABNDWeb-Bold" pitchFamily="2" charset="0"/>
                <a:ea typeface="新細明體" pitchFamily="18" charset="-120"/>
                <a:sym typeface="Lucida Grande" charset="0"/>
              </a:rPr>
              <a:pPr algn="r" eaLnBrk="1" hangingPunct="1"/>
              <a:t>7</a:t>
            </a:fld>
            <a:endParaRPr lang="en-US" altLang="zh-TW" sz="1200">
              <a:solidFill>
                <a:srgbClr val="878787"/>
              </a:solidFill>
              <a:latin typeface="CABNDWeb-Bold" pitchFamily="2" charset="0"/>
              <a:ea typeface="新細明體" pitchFamily="18" charset="-120"/>
              <a:sym typeface="Lucida Grande" charset="0"/>
            </a:endParaRPr>
          </a:p>
        </p:txBody>
      </p:sp>
      <p:sp>
        <p:nvSpPr>
          <p:cNvPr id="9" name="Rectangle 3"/>
          <p:cNvSpPr>
            <a:spLocks/>
          </p:cNvSpPr>
          <p:nvPr/>
        </p:nvSpPr>
        <p:spPr bwMode="auto">
          <a:xfrm>
            <a:off x="914400" y="381000"/>
            <a:ext cx="9906000"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lstStyle>
            <a:lvl1pPr>
              <a:lnSpc>
                <a:spcPct val="90000"/>
              </a:lnSpc>
              <a:spcBef>
                <a:spcPts val="1000"/>
              </a:spcBef>
              <a:buClr>
                <a:srgbClr val="000000"/>
              </a:buClr>
              <a:buSzPct val="100000"/>
              <a:buFont typeface="Arial" panose="020B0604020202020204" pitchFamily="34" charset="0"/>
              <a:buChar char="•"/>
              <a:defRPr sz="2800">
                <a:solidFill>
                  <a:schemeClr val="tx1"/>
                </a:solidFill>
                <a:latin typeface="Lucida Grande" charset="0"/>
                <a:ea typeface="Heiti TC Light" charset="0"/>
                <a:cs typeface="Heiti TC Light" charset="0"/>
                <a:sym typeface="Lucida Grande" charset="0"/>
              </a:defRPr>
            </a:lvl1pPr>
            <a:lvl2pPr marL="647700" indent="-228600">
              <a:lnSpc>
                <a:spcPct val="90000"/>
              </a:lnSpc>
              <a:spcBef>
                <a:spcPts val="500"/>
              </a:spcBef>
              <a:buClr>
                <a:srgbClr val="000000"/>
              </a:buClr>
              <a:buSzPct val="100000"/>
              <a:buFont typeface="Arial" panose="020B0604020202020204" pitchFamily="34" charset="0"/>
              <a:buChar char="•"/>
              <a:defRPr sz="2400">
                <a:solidFill>
                  <a:schemeClr val="tx1"/>
                </a:solidFill>
                <a:latin typeface="Lucida Grande" charset="0"/>
                <a:ea typeface="Heiti TC Light" charset="0"/>
                <a:cs typeface="Heiti TC Light" charset="0"/>
                <a:sym typeface="Lucida Grande" charset="0"/>
              </a:defRPr>
            </a:lvl2pPr>
            <a:lvl3pPr marL="1104900" indent="-228600">
              <a:lnSpc>
                <a:spcPct val="90000"/>
              </a:lnSpc>
              <a:spcBef>
                <a:spcPts val="500"/>
              </a:spcBef>
              <a:buClr>
                <a:srgbClr val="000000"/>
              </a:buClr>
              <a:buSzPct val="100000"/>
              <a:buFont typeface="Arial" panose="020B0604020202020204" pitchFamily="34" charset="0"/>
              <a:buChar char="•"/>
              <a:defRPr sz="2000">
                <a:solidFill>
                  <a:schemeClr val="tx1"/>
                </a:solidFill>
                <a:latin typeface="Lucida Grande" charset="0"/>
                <a:ea typeface="Heiti TC Light" charset="0"/>
                <a:cs typeface="Heiti TC Light" charset="0"/>
                <a:sym typeface="Lucida Grande" charset="0"/>
              </a:defRPr>
            </a:lvl3pPr>
            <a:lvl4pPr marL="1562100" indent="-228600">
              <a:lnSpc>
                <a:spcPct val="90000"/>
              </a:lnSpc>
              <a:spcBef>
                <a:spcPts val="500"/>
              </a:spcBef>
              <a:buClr>
                <a:srgbClr val="000000"/>
              </a:buClr>
              <a:buSzPct val="100000"/>
              <a:buFont typeface="Arial" panose="020B0604020202020204" pitchFamily="34" charset="0"/>
              <a:buChar char="•"/>
              <a:defRPr>
                <a:solidFill>
                  <a:schemeClr val="tx1"/>
                </a:solidFill>
                <a:latin typeface="Lucida Grande" charset="0"/>
                <a:ea typeface="Heiti TC Light" charset="0"/>
                <a:cs typeface="Heiti TC Light" charset="0"/>
                <a:sym typeface="Lucida Grande" charset="0"/>
              </a:defRPr>
            </a:lvl4pPr>
            <a:lvl5pPr marL="2019300" indent="-228600">
              <a:lnSpc>
                <a:spcPct val="90000"/>
              </a:lnSpc>
              <a:spcBef>
                <a:spcPts val="500"/>
              </a:spcBef>
              <a:buClr>
                <a:srgbClr val="000000"/>
              </a:buClr>
              <a:buSzPct val="100000"/>
              <a:buFont typeface="Arial" panose="020B0604020202020204" pitchFamily="34" charset="0"/>
              <a:buChar char="•"/>
              <a:defRPr>
                <a:solidFill>
                  <a:schemeClr val="tx1"/>
                </a:solidFill>
                <a:latin typeface="Lucida Grande" charset="0"/>
                <a:ea typeface="Heiti TC Light" charset="0"/>
                <a:cs typeface="Heiti TC Light" charset="0"/>
                <a:sym typeface="Lucida Grande" charset="0"/>
              </a:defRPr>
            </a:lvl5pPr>
            <a:lvl6pPr marL="2476500" indent="-228600" eaLnBrk="0" fontAlgn="base" hangingPunct="0">
              <a:lnSpc>
                <a:spcPct val="90000"/>
              </a:lnSpc>
              <a:spcBef>
                <a:spcPts val="500"/>
              </a:spcBef>
              <a:spcAft>
                <a:spcPct val="0"/>
              </a:spcAft>
              <a:buClr>
                <a:srgbClr val="000000"/>
              </a:buClr>
              <a:buSzPct val="100000"/>
              <a:buFont typeface="Arial" panose="020B0604020202020204" pitchFamily="34" charset="0"/>
              <a:buChar char="•"/>
              <a:defRPr>
                <a:solidFill>
                  <a:schemeClr val="tx1"/>
                </a:solidFill>
                <a:latin typeface="Lucida Grande" charset="0"/>
                <a:ea typeface="Heiti TC Light" charset="0"/>
                <a:cs typeface="Heiti TC Light" charset="0"/>
                <a:sym typeface="Lucida Grande" charset="0"/>
              </a:defRPr>
            </a:lvl6pPr>
            <a:lvl7pPr marL="2933700" indent="-228600" eaLnBrk="0" fontAlgn="base" hangingPunct="0">
              <a:lnSpc>
                <a:spcPct val="90000"/>
              </a:lnSpc>
              <a:spcBef>
                <a:spcPts val="500"/>
              </a:spcBef>
              <a:spcAft>
                <a:spcPct val="0"/>
              </a:spcAft>
              <a:buClr>
                <a:srgbClr val="000000"/>
              </a:buClr>
              <a:buSzPct val="100000"/>
              <a:buFont typeface="Arial" panose="020B0604020202020204" pitchFamily="34" charset="0"/>
              <a:buChar char="•"/>
              <a:defRPr>
                <a:solidFill>
                  <a:schemeClr val="tx1"/>
                </a:solidFill>
                <a:latin typeface="Lucida Grande" charset="0"/>
                <a:ea typeface="Heiti TC Light" charset="0"/>
                <a:cs typeface="Heiti TC Light" charset="0"/>
                <a:sym typeface="Lucida Grande" charset="0"/>
              </a:defRPr>
            </a:lvl7pPr>
            <a:lvl8pPr marL="3390900" indent="-228600" eaLnBrk="0" fontAlgn="base" hangingPunct="0">
              <a:lnSpc>
                <a:spcPct val="90000"/>
              </a:lnSpc>
              <a:spcBef>
                <a:spcPts val="500"/>
              </a:spcBef>
              <a:spcAft>
                <a:spcPct val="0"/>
              </a:spcAft>
              <a:buClr>
                <a:srgbClr val="000000"/>
              </a:buClr>
              <a:buSzPct val="100000"/>
              <a:buFont typeface="Arial" panose="020B0604020202020204" pitchFamily="34" charset="0"/>
              <a:buChar char="•"/>
              <a:defRPr>
                <a:solidFill>
                  <a:schemeClr val="tx1"/>
                </a:solidFill>
                <a:latin typeface="Lucida Grande" charset="0"/>
                <a:ea typeface="Heiti TC Light" charset="0"/>
                <a:cs typeface="Heiti TC Light" charset="0"/>
                <a:sym typeface="Lucida Grande" charset="0"/>
              </a:defRPr>
            </a:lvl8pPr>
            <a:lvl9pPr marL="3848100" indent="-228600" eaLnBrk="0" fontAlgn="base" hangingPunct="0">
              <a:lnSpc>
                <a:spcPct val="90000"/>
              </a:lnSpc>
              <a:spcBef>
                <a:spcPts val="500"/>
              </a:spcBef>
              <a:spcAft>
                <a:spcPct val="0"/>
              </a:spcAft>
              <a:buClr>
                <a:srgbClr val="000000"/>
              </a:buClr>
              <a:buSzPct val="100000"/>
              <a:buFont typeface="Arial" panose="020B0604020202020204" pitchFamily="34" charset="0"/>
              <a:buChar char="•"/>
              <a:defRPr>
                <a:solidFill>
                  <a:schemeClr val="tx1"/>
                </a:solidFill>
                <a:latin typeface="Lucida Grande" charset="0"/>
                <a:ea typeface="Heiti TC Light" charset="0"/>
                <a:cs typeface="Heiti TC Light" charset="0"/>
                <a:sym typeface="Lucida Grande" charset="0"/>
              </a:defRPr>
            </a:lvl9pPr>
          </a:lstStyle>
          <a:p>
            <a:pPr eaLnBrk="1" hangingPunct="1">
              <a:lnSpc>
                <a:spcPct val="100000"/>
              </a:lnSpc>
              <a:spcBef>
                <a:spcPct val="0"/>
              </a:spcBef>
              <a:buClrTx/>
              <a:buSzTx/>
              <a:buFontTx/>
              <a:buNone/>
              <a:defRPr/>
            </a:pPr>
            <a:r>
              <a:rPr lang="en-US" altLang="zh-TW" sz="4800" dirty="0" smtClean="0">
                <a:solidFill>
                  <a:schemeClr val="accent3">
                    <a:lumMod val="65000"/>
                  </a:schemeClr>
                </a:solidFill>
                <a:latin typeface="MakestencilAlp" panose="00000400000000000000" pitchFamily="2" charset="0"/>
                <a:ea typeface="新細明體" panose="02020500000000000000" pitchFamily="18" charset="-120"/>
                <a:sym typeface="MakestencilAlp" panose="00000400000000000000" pitchFamily="2" charset="0"/>
              </a:rPr>
              <a:t>W</a:t>
            </a:r>
            <a:r>
              <a:rPr lang="en-US" altLang="zh-TW" sz="4800" dirty="0" smtClean="0">
                <a:solidFill>
                  <a:schemeClr val="accent1">
                    <a:lumMod val="75000"/>
                  </a:schemeClr>
                </a:solidFill>
                <a:latin typeface="MakestencilAlp" panose="00000400000000000000" pitchFamily="2" charset="0"/>
                <a:ea typeface="新細明體" panose="02020500000000000000" pitchFamily="18" charset="-120"/>
                <a:sym typeface="MakestencilAlp" panose="00000400000000000000" pitchFamily="2" charset="0"/>
              </a:rPr>
              <a:t>h</a:t>
            </a:r>
            <a:r>
              <a:rPr lang="en-US" altLang="zh-TW" sz="4800" dirty="0" smtClean="0">
                <a:solidFill>
                  <a:schemeClr val="tx2">
                    <a:lumMod val="95000"/>
                    <a:lumOff val="5000"/>
                  </a:schemeClr>
                </a:solidFill>
                <a:latin typeface="MakestencilAlp" panose="00000400000000000000" pitchFamily="2" charset="0"/>
                <a:ea typeface="新細明體" panose="02020500000000000000" pitchFamily="18" charset="-120"/>
                <a:sym typeface="MakestencilAlp" panose="00000400000000000000" pitchFamily="2" charset="0"/>
              </a:rPr>
              <a:t>a</a:t>
            </a:r>
            <a:r>
              <a:rPr lang="en-US" altLang="zh-TW" sz="4800" dirty="0" smtClean="0">
                <a:solidFill>
                  <a:schemeClr val="accent6">
                    <a:lumMod val="60000"/>
                    <a:lumOff val="40000"/>
                  </a:schemeClr>
                </a:solidFill>
                <a:latin typeface="MakestencilAlp" panose="00000400000000000000" pitchFamily="2" charset="0"/>
                <a:ea typeface="新細明體" panose="02020500000000000000" pitchFamily="18" charset="-120"/>
                <a:sym typeface="MakestencilAlp" panose="00000400000000000000" pitchFamily="2" charset="0"/>
              </a:rPr>
              <a:t>t</a:t>
            </a:r>
            <a:r>
              <a:rPr lang="en-US" altLang="zh-TW" sz="4800" dirty="0">
                <a:solidFill>
                  <a:srgbClr val="1A1A1A"/>
                </a:solidFill>
                <a:latin typeface="MakestencilAlp" panose="00000400000000000000" pitchFamily="2" charset="0"/>
                <a:ea typeface="新細明體" panose="02020500000000000000" pitchFamily="18" charset="-120"/>
                <a:sym typeface="MakestencilAlp" panose="00000400000000000000" pitchFamily="2" charset="0"/>
              </a:rPr>
              <a:t> D</a:t>
            </a:r>
            <a:r>
              <a:rPr lang="en-US" altLang="zh-TW" sz="4800" dirty="0" smtClean="0">
                <a:solidFill>
                  <a:srgbClr val="1A1A1A"/>
                </a:solidFill>
                <a:latin typeface="MakestencilAlp" panose="00000400000000000000" pitchFamily="2" charset="0"/>
                <a:ea typeface="新細明體" panose="02020500000000000000" pitchFamily="18" charset="-120"/>
                <a:sym typeface="MakestencilAlp" panose="00000400000000000000" pitchFamily="2" charset="0"/>
              </a:rPr>
              <a:t>o We </a:t>
            </a:r>
            <a:r>
              <a:rPr lang="en-US" altLang="zh-TW" sz="4800" dirty="0">
                <a:solidFill>
                  <a:srgbClr val="1A1A1A"/>
                </a:solidFill>
                <a:latin typeface="MakestencilAlp" panose="00000400000000000000" pitchFamily="2" charset="0"/>
                <a:ea typeface="新細明體" panose="02020500000000000000" pitchFamily="18" charset="-120"/>
                <a:sym typeface="MakestencilAlp" panose="00000400000000000000" pitchFamily="2" charset="0"/>
              </a:rPr>
              <a:t>D</a:t>
            </a:r>
            <a:r>
              <a:rPr lang="en-US" altLang="zh-TW" sz="4800" dirty="0" smtClean="0">
                <a:solidFill>
                  <a:srgbClr val="1A1A1A"/>
                </a:solidFill>
                <a:latin typeface="MakestencilAlp" panose="00000400000000000000" pitchFamily="2" charset="0"/>
                <a:ea typeface="新細明體" panose="02020500000000000000" pitchFamily="18" charset="-120"/>
                <a:sym typeface="MakestencilAlp" panose="00000400000000000000" pitchFamily="2" charset="0"/>
              </a:rPr>
              <a:t>o?</a:t>
            </a:r>
            <a:endParaRPr lang="en-US" altLang="zh-TW" sz="4800" b="1" dirty="0" smtClean="0">
              <a:solidFill>
                <a:schemeClr val="accent5">
                  <a:lumMod val="50000"/>
                </a:schemeClr>
              </a:solidFill>
              <a:latin typeface="MakestencilAlp" panose="00000400000000000000" pitchFamily="2" charset="0"/>
              <a:ea typeface="新細明體" panose="02020500000000000000" pitchFamily="18" charset="-120"/>
              <a:sym typeface="MakestencilAlp" panose="00000400000000000000" pitchFamily="2" charset="0"/>
            </a:endParaRPr>
          </a:p>
        </p:txBody>
      </p:sp>
      <p:pic>
        <p:nvPicPr>
          <p:cNvPr id="14340" name="圖片 127"/>
          <p:cNvPicPr>
            <a:picLocks noChangeAspect="1"/>
          </p:cNvPicPr>
          <p:nvPr/>
        </p:nvPicPr>
        <p:blipFill>
          <a:blip r:embed="rId4" cstate="print"/>
          <a:srcRect/>
          <a:stretch>
            <a:fillRect/>
          </a:stretch>
        </p:blipFill>
        <p:spPr bwMode="auto">
          <a:xfrm>
            <a:off x="11515725" y="163513"/>
            <a:ext cx="514350" cy="504825"/>
          </a:xfrm>
          <a:prstGeom prst="rect">
            <a:avLst/>
          </a:prstGeom>
          <a:noFill/>
          <a:ln w="9525">
            <a:noFill/>
            <a:miter lim="800000"/>
            <a:headEnd/>
            <a:tailEnd/>
          </a:ln>
        </p:spPr>
      </p:pic>
      <p:sp>
        <p:nvSpPr>
          <p:cNvPr id="21" name="文字方塊 20"/>
          <p:cNvSpPr txBox="1"/>
          <p:nvPr/>
        </p:nvSpPr>
        <p:spPr>
          <a:xfrm>
            <a:off x="1991544" y="1700808"/>
            <a:ext cx="3975100" cy="523875"/>
          </a:xfrm>
          <a:prstGeom prst="rect">
            <a:avLst/>
          </a:prstGeom>
          <a:noFill/>
        </p:spPr>
        <p:txBody>
          <a:bodyPr>
            <a:spAutoFit/>
          </a:bodyPr>
          <a:lstStyle>
            <a:lvl1pPr>
              <a:defRPr sz="4200">
                <a:solidFill>
                  <a:srgbClr val="000000"/>
                </a:solidFill>
                <a:latin typeface="Gill Sans" charset="0"/>
                <a:ea typeface="Heiti TC Light" charset="0"/>
                <a:cs typeface="Heiti TC Light" charset="0"/>
                <a:sym typeface="Gill Sans" charset="0"/>
              </a:defRPr>
            </a:lvl1pPr>
            <a:lvl2pPr marL="742950" indent="-285750">
              <a:defRPr sz="4200">
                <a:solidFill>
                  <a:srgbClr val="000000"/>
                </a:solidFill>
                <a:latin typeface="Gill Sans" charset="0"/>
                <a:ea typeface="Heiti TC Light" charset="0"/>
                <a:cs typeface="Heiti TC Light" charset="0"/>
                <a:sym typeface="Gill Sans" charset="0"/>
              </a:defRPr>
            </a:lvl2pPr>
            <a:lvl3pPr marL="1143000" indent="-228600">
              <a:defRPr sz="4200">
                <a:solidFill>
                  <a:srgbClr val="000000"/>
                </a:solidFill>
                <a:latin typeface="Gill Sans" charset="0"/>
                <a:ea typeface="Heiti TC Light" charset="0"/>
                <a:cs typeface="Heiti TC Light" charset="0"/>
                <a:sym typeface="Gill Sans" charset="0"/>
              </a:defRPr>
            </a:lvl3pPr>
            <a:lvl4pPr marL="1600200" indent="-228600">
              <a:defRPr sz="4200">
                <a:solidFill>
                  <a:srgbClr val="000000"/>
                </a:solidFill>
                <a:latin typeface="Gill Sans" charset="0"/>
                <a:ea typeface="Heiti TC Light" charset="0"/>
                <a:cs typeface="Heiti TC Light" charset="0"/>
                <a:sym typeface="Gill Sans" charset="0"/>
              </a:defRPr>
            </a:lvl4pPr>
            <a:lvl5pPr marL="2057400" indent="-228600">
              <a:defRPr sz="4200">
                <a:solidFill>
                  <a:srgbClr val="000000"/>
                </a:solidFill>
                <a:latin typeface="Gill Sans" charset="0"/>
                <a:ea typeface="Heiti TC Light" charset="0"/>
                <a:cs typeface="Heiti TC Light" charset="0"/>
                <a:sym typeface="Gill Sans" charset="0"/>
              </a:defRPr>
            </a:lvl5pPr>
            <a:lvl6pPr marL="2514600" indent="-228600" eaLnBrk="0" fontAlgn="base" hangingPunct="0">
              <a:spcBef>
                <a:spcPct val="0"/>
              </a:spcBef>
              <a:spcAft>
                <a:spcPct val="0"/>
              </a:spcAft>
              <a:defRPr sz="4200">
                <a:solidFill>
                  <a:srgbClr val="000000"/>
                </a:solidFill>
                <a:latin typeface="Gill Sans" charset="0"/>
                <a:ea typeface="Heiti TC Light" charset="0"/>
                <a:cs typeface="Heiti TC Light" charset="0"/>
                <a:sym typeface="Gill Sans" charset="0"/>
              </a:defRPr>
            </a:lvl6pPr>
            <a:lvl7pPr marL="2971800" indent="-228600" eaLnBrk="0" fontAlgn="base" hangingPunct="0">
              <a:spcBef>
                <a:spcPct val="0"/>
              </a:spcBef>
              <a:spcAft>
                <a:spcPct val="0"/>
              </a:spcAft>
              <a:defRPr sz="4200">
                <a:solidFill>
                  <a:srgbClr val="000000"/>
                </a:solidFill>
                <a:latin typeface="Gill Sans" charset="0"/>
                <a:ea typeface="Heiti TC Light" charset="0"/>
                <a:cs typeface="Heiti TC Light" charset="0"/>
                <a:sym typeface="Gill Sans" charset="0"/>
              </a:defRPr>
            </a:lvl7pPr>
            <a:lvl8pPr marL="3429000" indent="-228600" eaLnBrk="0" fontAlgn="base" hangingPunct="0">
              <a:spcBef>
                <a:spcPct val="0"/>
              </a:spcBef>
              <a:spcAft>
                <a:spcPct val="0"/>
              </a:spcAft>
              <a:defRPr sz="4200">
                <a:solidFill>
                  <a:srgbClr val="000000"/>
                </a:solidFill>
                <a:latin typeface="Gill Sans" charset="0"/>
                <a:ea typeface="Heiti TC Light" charset="0"/>
                <a:cs typeface="Heiti TC Light" charset="0"/>
                <a:sym typeface="Gill Sans" charset="0"/>
              </a:defRPr>
            </a:lvl8pPr>
            <a:lvl9pPr marL="3886200" indent="-228600" eaLnBrk="0" fontAlgn="base" hangingPunct="0">
              <a:spcBef>
                <a:spcPct val="0"/>
              </a:spcBef>
              <a:spcAft>
                <a:spcPct val="0"/>
              </a:spcAft>
              <a:defRPr sz="4200">
                <a:solidFill>
                  <a:srgbClr val="000000"/>
                </a:solidFill>
                <a:latin typeface="Gill Sans" charset="0"/>
                <a:ea typeface="Heiti TC Light" charset="0"/>
                <a:cs typeface="Heiti TC Light" charset="0"/>
                <a:sym typeface="Gill Sans" charset="0"/>
              </a:defRPr>
            </a:lvl9pPr>
          </a:lstStyle>
          <a:p>
            <a:pPr>
              <a:defRPr/>
            </a:pPr>
            <a:r>
              <a:rPr lang="en-US" altLang="zh-TW" sz="2800" dirty="0">
                <a:solidFill>
                  <a:srgbClr val="FFFFFF"/>
                </a:solidFill>
                <a:effectLst>
                  <a:outerShdw blurRad="38100" dist="38100" dir="2700000" algn="tl">
                    <a:srgbClr val="000000">
                      <a:alpha val="43137"/>
                    </a:srgbClr>
                  </a:outerShdw>
                </a:effectLst>
                <a:latin typeface="Impact" panose="020B0806030902050204" pitchFamily="34" charset="0"/>
                <a:ea typeface="新細明體" panose="02020500000000000000" pitchFamily="18" charset="-120"/>
              </a:rPr>
              <a:t>Enhance Accountability </a:t>
            </a:r>
          </a:p>
        </p:txBody>
      </p:sp>
      <p:pic>
        <p:nvPicPr>
          <p:cNvPr id="14343" name="Picture 22"/>
          <p:cNvPicPr>
            <a:picLocks noChangeAspect="1" noChangeArrowheads="1"/>
          </p:cNvPicPr>
          <p:nvPr/>
        </p:nvPicPr>
        <p:blipFill>
          <a:blip r:embed="rId5" cstate="print"/>
          <a:srcRect/>
          <a:stretch>
            <a:fillRect/>
          </a:stretch>
        </p:blipFill>
        <p:spPr bwMode="auto">
          <a:xfrm>
            <a:off x="8112224" y="764704"/>
            <a:ext cx="3606800" cy="1860550"/>
          </a:xfrm>
          <a:prstGeom prst="rect">
            <a:avLst/>
          </a:prstGeom>
          <a:noFill/>
          <a:ln w="12700">
            <a:noFill/>
            <a:miter lim="800000"/>
            <a:headEnd/>
            <a:tailEnd/>
          </a:ln>
        </p:spPr>
      </p:pic>
      <p:sp>
        <p:nvSpPr>
          <p:cNvPr id="23" name="文字方塊 22"/>
          <p:cNvSpPr txBox="1"/>
          <p:nvPr/>
        </p:nvSpPr>
        <p:spPr>
          <a:xfrm>
            <a:off x="8375749" y="1029816"/>
            <a:ext cx="3313112" cy="892175"/>
          </a:xfrm>
          <a:prstGeom prst="rect">
            <a:avLst/>
          </a:prstGeom>
          <a:noFill/>
        </p:spPr>
        <p:txBody>
          <a:bodyPr>
            <a:spAutoFit/>
          </a:bodyPr>
          <a:lstStyle>
            <a:lvl1pPr>
              <a:defRPr sz="4200">
                <a:solidFill>
                  <a:srgbClr val="000000"/>
                </a:solidFill>
                <a:latin typeface="Gill Sans" charset="0"/>
                <a:ea typeface="Heiti TC Light" charset="0"/>
                <a:cs typeface="Heiti TC Light" charset="0"/>
                <a:sym typeface="Gill Sans" charset="0"/>
              </a:defRPr>
            </a:lvl1pPr>
            <a:lvl2pPr marL="742950" indent="-285750">
              <a:defRPr sz="4200">
                <a:solidFill>
                  <a:srgbClr val="000000"/>
                </a:solidFill>
                <a:latin typeface="Gill Sans" charset="0"/>
                <a:ea typeface="Heiti TC Light" charset="0"/>
                <a:cs typeface="Heiti TC Light" charset="0"/>
                <a:sym typeface="Gill Sans" charset="0"/>
              </a:defRPr>
            </a:lvl2pPr>
            <a:lvl3pPr marL="1143000" indent="-228600">
              <a:defRPr sz="4200">
                <a:solidFill>
                  <a:srgbClr val="000000"/>
                </a:solidFill>
                <a:latin typeface="Gill Sans" charset="0"/>
                <a:ea typeface="Heiti TC Light" charset="0"/>
                <a:cs typeface="Heiti TC Light" charset="0"/>
                <a:sym typeface="Gill Sans" charset="0"/>
              </a:defRPr>
            </a:lvl3pPr>
            <a:lvl4pPr marL="1600200" indent="-228600">
              <a:defRPr sz="4200">
                <a:solidFill>
                  <a:srgbClr val="000000"/>
                </a:solidFill>
                <a:latin typeface="Gill Sans" charset="0"/>
                <a:ea typeface="Heiti TC Light" charset="0"/>
                <a:cs typeface="Heiti TC Light" charset="0"/>
                <a:sym typeface="Gill Sans" charset="0"/>
              </a:defRPr>
            </a:lvl4pPr>
            <a:lvl5pPr marL="2057400" indent="-228600">
              <a:defRPr sz="4200">
                <a:solidFill>
                  <a:srgbClr val="000000"/>
                </a:solidFill>
                <a:latin typeface="Gill Sans" charset="0"/>
                <a:ea typeface="Heiti TC Light" charset="0"/>
                <a:cs typeface="Heiti TC Light" charset="0"/>
                <a:sym typeface="Gill Sans" charset="0"/>
              </a:defRPr>
            </a:lvl5pPr>
            <a:lvl6pPr marL="2514600" indent="-228600" eaLnBrk="0" fontAlgn="base" hangingPunct="0">
              <a:spcBef>
                <a:spcPct val="0"/>
              </a:spcBef>
              <a:spcAft>
                <a:spcPct val="0"/>
              </a:spcAft>
              <a:defRPr sz="4200">
                <a:solidFill>
                  <a:srgbClr val="000000"/>
                </a:solidFill>
                <a:latin typeface="Gill Sans" charset="0"/>
                <a:ea typeface="Heiti TC Light" charset="0"/>
                <a:cs typeface="Heiti TC Light" charset="0"/>
                <a:sym typeface="Gill Sans" charset="0"/>
              </a:defRPr>
            </a:lvl6pPr>
            <a:lvl7pPr marL="2971800" indent="-228600" eaLnBrk="0" fontAlgn="base" hangingPunct="0">
              <a:spcBef>
                <a:spcPct val="0"/>
              </a:spcBef>
              <a:spcAft>
                <a:spcPct val="0"/>
              </a:spcAft>
              <a:defRPr sz="4200">
                <a:solidFill>
                  <a:srgbClr val="000000"/>
                </a:solidFill>
                <a:latin typeface="Gill Sans" charset="0"/>
                <a:ea typeface="Heiti TC Light" charset="0"/>
                <a:cs typeface="Heiti TC Light" charset="0"/>
                <a:sym typeface="Gill Sans" charset="0"/>
              </a:defRPr>
            </a:lvl7pPr>
            <a:lvl8pPr marL="3429000" indent="-228600" eaLnBrk="0" fontAlgn="base" hangingPunct="0">
              <a:spcBef>
                <a:spcPct val="0"/>
              </a:spcBef>
              <a:spcAft>
                <a:spcPct val="0"/>
              </a:spcAft>
              <a:defRPr sz="4200">
                <a:solidFill>
                  <a:srgbClr val="000000"/>
                </a:solidFill>
                <a:latin typeface="Gill Sans" charset="0"/>
                <a:ea typeface="Heiti TC Light" charset="0"/>
                <a:cs typeface="Heiti TC Light" charset="0"/>
                <a:sym typeface="Gill Sans" charset="0"/>
              </a:defRPr>
            </a:lvl8pPr>
            <a:lvl9pPr marL="3886200" indent="-228600" eaLnBrk="0" fontAlgn="base" hangingPunct="0">
              <a:spcBef>
                <a:spcPct val="0"/>
              </a:spcBef>
              <a:spcAft>
                <a:spcPct val="0"/>
              </a:spcAft>
              <a:defRPr sz="4200">
                <a:solidFill>
                  <a:srgbClr val="000000"/>
                </a:solidFill>
                <a:latin typeface="Gill Sans" charset="0"/>
                <a:ea typeface="Heiti TC Light" charset="0"/>
                <a:cs typeface="Heiti TC Light" charset="0"/>
                <a:sym typeface="Gill Sans" charset="0"/>
              </a:defRPr>
            </a:lvl9pPr>
          </a:lstStyle>
          <a:p>
            <a:pPr>
              <a:defRPr/>
            </a:pPr>
            <a:r>
              <a:rPr lang="en-US" altLang="zh-TW" sz="2600" dirty="0">
                <a:solidFill>
                  <a:srgbClr val="FFFFFF"/>
                </a:solidFill>
                <a:effectLst>
                  <a:outerShdw blurRad="38100" dist="38100" dir="2700000" algn="tl">
                    <a:srgbClr val="C0C0C0"/>
                  </a:outerShdw>
                </a:effectLst>
                <a:latin typeface="Impact" panose="020B0806030902050204" pitchFamily="34" charset="0"/>
                <a:ea typeface="新細明體" panose="02020500000000000000" pitchFamily="18" charset="-120"/>
              </a:rPr>
              <a:t>Broaden Concept of Accountability</a:t>
            </a:r>
          </a:p>
        </p:txBody>
      </p:sp>
      <p:sp>
        <p:nvSpPr>
          <p:cNvPr id="14345" name="矩形 14"/>
          <p:cNvSpPr>
            <a:spLocks noChangeArrowheads="1"/>
          </p:cNvSpPr>
          <p:nvPr/>
        </p:nvSpPr>
        <p:spPr bwMode="auto">
          <a:xfrm>
            <a:off x="623392" y="4437112"/>
            <a:ext cx="3546475" cy="1908175"/>
          </a:xfrm>
          <a:prstGeom prst="rect">
            <a:avLst/>
          </a:prstGeom>
          <a:noFill/>
          <a:ln w="9525">
            <a:noFill/>
            <a:miter lim="800000"/>
            <a:headEnd/>
            <a:tailEnd/>
          </a:ln>
        </p:spPr>
        <p:txBody>
          <a:bodyPr>
            <a:spAutoFit/>
          </a:bodyPr>
          <a:lstStyle/>
          <a:p>
            <a:r>
              <a:rPr lang="en-US" altLang="zh-TW" sz="2800" dirty="0">
                <a:solidFill>
                  <a:schemeClr val="accent1"/>
                </a:solidFill>
                <a:latin typeface="CABNDWeb-Bold" pitchFamily="2" charset="0"/>
                <a:ea typeface="新細明體" pitchFamily="18" charset="-120"/>
              </a:rPr>
              <a:t>Training </a:t>
            </a:r>
            <a:r>
              <a:rPr lang="en-US" altLang="zh-TW" sz="2800" dirty="0" smtClean="0">
                <a:solidFill>
                  <a:schemeClr val="accent1"/>
                </a:solidFill>
                <a:latin typeface="CABNDWeb-Bold" pitchFamily="2" charset="0"/>
                <a:ea typeface="新細明體" pitchFamily="18" charset="-120"/>
              </a:rPr>
              <a:t>workshops </a:t>
            </a:r>
            <a:endParaRPr lang="en-US" altLang="zh-TW" sz="2800" dirty="0">
              <a:solidFill>
                <a:schemeClr val="accent1"/>
              </a:solidFill>
              <a:latin typeface="CABNDWeb-Bold" pitchFamily="2" charset="0"/>
              <a:ea typeface="新細明體" pitchFamily="18" charset="-120"/>
            </a:endParaRPr>
          </a:p>
          <a:p>
            <a:r>
              <a:rPr lang="en-US" altLang="zh-TW" sz="1800" dirty="0">
                <a:latin typeface="Helvetica" pitchFamily="34" charset="0"/>
                <a:ea typeface="新細明體" pitchFamily="18" charset="-120"/>
                <a:cs typeface="Helvetica" pitchFamily="34" charset="0"/>
              </a:rPr>
              <a:t>organizational management, financial management, service efficiency and digital content application and management workshops</a:t>
            </a:r>
          </a:p>
        </p:txBody>
      </p:sp>
      <p:sp>
        <p:nvSpPr>
          <p:cNvPr id="14346" name="矩形 15"/>
          <p:cNvSpPr>
            <a:spLocks noChangeArrowheads="1"/>
          </p:cNvSpPr>
          <p:nvPr/>
        </p:nvSpPr>
        <p:spPr bwMode="auto">
          <a:xfrm>
            <a:off x="4007768" y="3789040"/>
            <a:ext cx="4958952" cy="1015663"/>
          </a:xfrm>
          <a:prstGeom prst="rect">
            <a:avLst/>
          </a:prstGeom>
          <a:noFill/>
          <a:ln w="9525">
            <a:noFill/>
            <a:miter lim="800000"/>
            <a:headEnd/>
            <a:tailEnd/>
          </a:ln>
        </p:spPr>
        <p:txBody>
          <a:bodyPr wrap="square">
            <a:spAutoFit/>
          </a:bodyPr>
          <a:lstStyle/>
          <a:p>
            <a:r>
              <a:rPr lang="en-US" altLang="zh-TW" sz="2400" dirty="0">
                <a:solidFill>
                  <a:srgbClr val="D6A300"/>
                </a:solidFill>
                <a:latin typeface="CABNDWeb-Bold" pitchFamily="2" charset="0"/>
                <a:ea typeface="新細明體" pitchFamily="18" charset="-120"/>
              </a:rPr>
              <a:t>NPO accounting standards </a:t>
            </a:r>
            <a:r>
              <a:rPr lang="en-US" altLang="zh-TW" sz="2400" dirty="0" smtClean="0">
                <a:solidFill>
                  <a:srgbClr val="D6A300"/>
                </a:solidFill>
                <a:latin typeface="CABNDWeb-Bold" pitchFamily="2" charset="0"/>
                <a:ea typeface="新細明體" pitchFamily="18" charset="-120"/>
              </a:rPr>
              <a:t>research</a:t>
            </a:r>
            <a:endParaRPr lang="en-US" altLang="zh-TW" sz="2400" dirty="0">
              <a:solidFill>
                <a:srgbClr val="D6A300"/>
              </a:solidFill>
              <a:latin typeface="Helvetica" pitchFamily="34" charset="0"/>
              <a:ea typeface="新細明體" pitchFamily="18" charset="-120"/>
              <a:cs typeface="Helvetica" pitchFamily="34" charset="0"/>
            </a:endParaRPr>
          </a:p>
          <a:p>
            <a:r>
              <a:rPr lang="en-US" altLang="zh-TW" sz="1800" dirty="0" smtClean="0">
                <a:latin typeface="Helvetica" pitchFamily="34" charset="0"/>
                <a:ea typeface="新細明體" pitchFamily="18" charset="-120"/>
                <a:cs typeface="Helvetica" pitchFamily="34" charset="0"/>
              </a:rPr>
              <a:t>the </a:t>
            </a:r>
            <a:r>
              <a:rPr lang="en-US" altLang="zh-TW" sz="1800" dirty="0">
                <a:latin typeface="Helvetica" pitchFamily="34" charset="0"/>
                <a:ea typeface="新細明體" pitchFamily="18" charset="-120"/>
                <a:cs typeface="Helvetica" pitchFamily="34" charset="0"/>
              </a:rPr>
              <a:t>alliance conducts the research regarding the NPO accounting standards in Taiwan</a:t>
            </a:r>
            <a:endParaRPr lang="zh-TW" altLang="en-US" sz="1800" dirty="0">
              <a:latin typeface="Helvetica" pitchFamily="34" charset="0"/>
              <a:ea typeface="新細明體" pitchFamily="18" charset="-120"/>
              <a:cs typeface="Helvetica" pitchFamily="34" charset="0"/>
            </a:endParaRPr>
          </a:p>
        </p:txBody>
      </p:sp>
      <p:sp>
        <p:nvSpPr>
          <p:cNvPr id="14347" name="矩形 16"/>
          <p:cNvSpPr>
            <a:spLocks noChangeArrowheads="1"/>
          </p:cNvSpPr>
          <p:nvPr/>
        </p:nvSpPr>
        <p:spPr bwMode="auto">
          <a:xfrm>
            <a:off x="695400" y="2564904"/>
            <a:ext cx="2190750" cy="1570038"/>
          </a:xfrm>
          <a:prstGeom prst="rect">
            <a:avLst/>
          </a:prstGeom>
          <a:noFill/>
          <a:ln w="9525">
            <a:noFill/>
            <a:miter lim="800000"/>
            <a:headEnd/>
            <a:tailEnd/>
          </a:ln>
        </p:spPr>
        <p:txBody>
          <a:bodyPr>
            <a:spAutoFit/>
          </a:bodyPr>
          <a:lstStyle/>
          <a:p>
            <a:pPr algn="ctr"/>
            <a:r>
              <a:rPr lang="en-US" altLang="zh-TW" sz="3200" dirty="0">
                <a:solidFill>
                  <a:srgbClr val="8092F9"/>
                </a:solidFill>
                <a:latin typeface="CABNDWeb-Bold" pitchFamily="2" charset="0"/>
                <a:ea typeface="新細明體" pitchFamily="18" charset="-120"/>
              </a:rPr>
              <a:t>Annual report disclosure</a:t>
            </a:r>
          </a:p>
        </p:txBody>
      </p:sp>
      <p:sp>
        <p:nvSpPr>
          <p:cNvPr id="14348" name="矩形 17"/>
          <p:cNvSpPr>
            <a:spLocks noChangeArrowheads="1"/>
          </p:cNvSpPr>
          <p:nvPr/>
        </p:nvSpPr>
        <p:spPr bwMode="auto">
          <a:xfrm>
            <a:off x="3719736" y="2708920"/>
            <a:ext cx="4821238" cy="800219"/>
          </a:xfrm>
          <a:prstGeom prst="rect">
            <a:avLst/>
          </a:prstGeom>
          <a:noFill/>
          <a:ln w="9525">
            <a:noFill/>
            <a:miter lim="800000"/>
            <a:headEnd/>
            <a:tailEnd/>
          </a:ln>
        </p:spPr>
        <p:txBody>
          <a:bodyPr>
            <a:spAutoFit/>
          </a:bodyPr>
          <a:lstStyle/>
          <a:p>
            <a:r>
              <a:rPr lang="en-US" altLang="zh-TW" sz="2800" dirty="0">
                <a:solidFill>
                  <a:srgbClr val="7030A0"/>
                </a:solidFill>
                <a:latin typeface="CABNDWeb-Bold" pitchFamily="2" charset="0"/>
                <a:ea typeface="新細明體" pitchFamily="18" charset="-120"/>
              </a:rPr>
              <a:t>International </a:t>
            </a:r>
            <a:r>
              <a:rPr lang="en-US" altLang="zh-TW" sz="2800" dirty="0" smtClean="0">
                <a:solidFill>
                  <a:srgbClr val="7030A0"/>
                </a:solidFill>
                <a:latin typeface="CABNDWeb-Bold" pitchFamily="2" charset="0"/>
                <a:ea typeface="新細明體" pitchFamily="18" charset="-120"/>
              </a:rPr>
              <a:t>participation</a:t>
            </a:r>
          </a:p>
          <a:p>
            <a:r>
              <a:rPr lang="en-US" altLang="zh-TW" sz="1800" dirty="0" smtClean="0">
                <a:latin typeface="Helvetica" pitchFamily="34" charset="0"/>
                <a:ea typeface="新細明體" pitchFamily="18" charset="-120"/>
                <a:cs typeface="Helvetica" pitchFamily="34" charset="0"/>
              </a:rPr>
              <a:t>ICFO member</a:t>
            </a:r>
            <a:endParaRPr lang="en-US" altLang="zh-TW" sz="1800" dirty="0">
              <a:latin typeface="Helvetica" pitchFamily="34" charset="0"/>
              <a:ea typeface="新細明體" pitchFamily="18" charset="-120"/>
              <a:cs typeface="Helvetica" pitchFamily="34" charset="0"/>
            </a:endParaRPr>
          </a:p>
        </p:txBody>
      </p:sp>
      <p:sp>
        <p:nvSpPr>
          <p:cNvPr id="2" name="內容版面配置區 1"/>
          <p:cNvSpPr>
            <a:spLocks noGrp="1"/>
          </p:cNvSpPr>
          <p:nvPr>
            <p:ph idx="1"/>
          </p:nvPr>
        </p:nvSpPr>
        <p:spPr>
          <a:xfrm>
            <a:off x="5087888" y="5085184"/>
            <a:ext cx="3844925" cy="1241425"/>
          </a:xfrm>
        </p:spPr>
        <p:txBody>
          <a:bodyPr>
            <a:spAutoFit/>
          </a:bodyPr>
          <a:lstStyle/>
          <a:p>
            <a:pPr marL="0" indent="0">
              <a:spcBef>
                <a:spcPct val="0"/>
              </a:spcBef>
              <a:buFont typeface="Arial" panose="020B0604020202020204" pitchFamily="34" charset="0"/>
              <a:buNone/>
              <a:defRPr/>
            </a:pPr>
            <a:r>
              <a:rPr lang="en-US" altLang="zh-TW" sz="2400" dirty="0" smtClean="0">
                <a:solidFill>
                  <a:schemeClr val="accent2">
                    <a:lumMod val="60000"/>
                    <a:lumOff val="40000"/>
                  </a:schemeClr>
                </a:solidFill>
                <a:latin typeface="CABNDWeb-Bold" panose="02000000000000000000" pitchFamily="2" charset="0"/>
                <a:sym typeface="Gill Sans" charset="0"/>
              </a:rPr>
              <a:t>Animal </a:t>
            </a:r>
            <a:r>
              <a:rPr lang="en-US" altLang="zh-TW" sz="2400" dirty="0">
                <a:solidFill>
                  <a:schemeClr val="accent2">
                    <a:lumMod val="60000"/>
                    <a:lumOff val="40000"/>
                  </a:schemeClr>
                </a:solidFill>
                <a:latin typeface="CABNDWeb-Bold" panose="02000000000000000000" pitchFamily="2" charset="0"/>
                <a:sym typeface="Gill Sans" charset="0"/>
              </a:rPr>
              <a:t>protection </a:t>
            </a:r>
            <a:r>
              <a:rPr lang="en-US" altLang="zh-TW" sz="2400" dirty="0" smtClean="0">
                <a:solidFill>
                  <a:schemeClr val="accent2">
                    <a:lumMod val="60000"/>
                    <a:lumOff val="40000"/>
                  </a:schemeClr>
                </a:solidFill>
                <a:latin typeface="CABNDWeb-Bold" panose="02000000000000000000" pitchFamily="2" charset="0"/>
                <a:sym typeface="Gill Sans" charset="0"/>
              </a:rPr>
              <a:t>advice  program</a:t>
            </a:r>
            <a:r>
              <a:rPr lang="en-US" altLang="zh-TW" sz="2400" dirty="0">
                <a:solidFill>
                  <a:schemeClr val="accent2">
                    <a:lumMod val="60000"/>
                    <a:lumOff val="40000"/>
                  </a:schemeClr>
                </a:solidFill>
                <a:latin typeface="Gill Sans" charset="0"/>
                <a:sym typeface="Gill Sans" charset="0"/>
              </a:rPr>
              <a:t>: </a:t>
            </a:r>
            <a:r>
              <a:rPr lang="en-US" altLang="zh-TW" sz="1800" dirty="0" smtClean="0">
                <a:solidFill>
                  <a:srgbClr val="000000"/>
                </a:solidFill>
                <a:latin typeface="Helvetica" panose="020B0604020202020204" pitchFamily="34" charset="0"/>
                <a:cs typeface="Helvetica" panose="020B0604020202020204" pitchFamily="34" charset="0"/>
                <a:sym typeface="Gill Sans" charset="0"/>
              </a:rPr>
              <a:t>assist them </a:t>
            </a:r>
            <a:r>
              <a:rPr lang="en-US" altLang="zh-TW" sz="1800" dirty="0">
                <a:solidFill>
                  <a:srgbClr val="000000"/>
                </a:solidFill>
                <a:latin typeface="Helvetica" panose="020B0604020202020204" pitchFamily="34" charset="0"/>
                <a:cs typeface="Helvetica" panose="020B0604020202020204" pitchFamily="34" charset="0"/>
                <a:sym typeface="Gill Sans" charset="0"/>
              </a:rPr>
              <a:t>in </a:t>
            </a:r>
            <a:r>
              <a:rPr lang="en-US" altLang="zh-TW" sz="1800" dirty="0" smtClean="0">
                <a:solidFill>
                  <a:srgbClr val="000000"/>
                </a:solidFill>
                <a:latin typeface="Helvetica" panose="020B0604020202020204" pitchFamily="34" charset="0"/>
                <a:cs typeface="Helvetica" panose="020B0604020202020204" pitchFamily="34" charset="0"/>
                <a:sym typeface="Gill Sans" charset="0"/>
              </a:rPr>
              <a:t>financial accountability</a:t>
            </a:r>
            <a:r>
              <a:rPr lang="en-US" altLang="zh-TW" sz="1800" dirty="0">
                <a:solidFill>
                  <a:srgbClr val="000000"/>
                </a:solidFill>
                <a:latin typeface="Helvetica" panose="020B0604020202020204" pitchFamily="34" charset="0"/>
                <a:cs typeface="Helvetica" panose="020B0604020202020204" pitchFamily="34" charset="0"/>
                <a:sym typeface="Gill Sans" charset="0"/>
              </a:rPr>
              <a:t>, service efficiency and organizational governance</a:t>
            </a:r>
            <a:r>
              <a:rPr lang="en-US" altLang="zh-TW" sz="1800" dirty="0" smtClean="0">
                <a:solidFill>
                  <a:srgbClr val="000000"/>
                </a:solidFill>
                <a:latin typeface="Helvetica" panose="020B0604020202020204" pitchFamily="34" charset="0"/>
                <a:cs typeface="Helvetica" panose="020B0604020202020204" pitchFamily="34" charset="0"/>
                <a:sym typeface="Gill Sans" charset="0"/>
              </a:rPr>
              <a:t>.</a:t>
            </a:r>
          </a:p>
        </p:txBody>
      </p:sp>
      <p:pic>
        <p:nvPicPr>
          <p:cNvPr id="14350" name="圖片 14"/>
          <p:cNvPicPr>
            <a:picLocks noChangeAspect="1"/>
          </p:cNvPicPr>
          <p:nvPr/>
        </p:nvPicPr>
        <p:blipFill>
          <a:blip r:embed="rId6" cstate="print"/>
          <a:srcRect/>
          <a:stretch>
            <a:fillRect/>
          </a:stretch>
        </p:blipFill>
        <p:spPr bwMode="auto">
          <a:xfrm>
            <a:off x="249710" y="4508549"/>
            <a:ext cx="412750" cy="414338"/>
          </a:xfrm>
          <a:prstGeom prst="rect">
            <a:avLst/>
          </a:prstGeom>
          <a:noFill/>
          <a:ln w="9525">
            <a:noFill/>
            <a:miter lim="800000"/>
            <a:headEnd/>
            <a:tailEnd/>
          </a:ln>
        </p:spPr>
      </p:pic>
      <p:pic>
        <p:nvPicPr>
          <p:cNvPr id="14351" name="圖片 14"/>
          <p:cNvPicPr>
            <a:picLocks noChangeAspect="1"/>
          </p:cNvPicPr>
          <p:nvPr/>
        </p:nvPicPr>
        <p:blipFill>
          <a:blip r:embed="rId6" cstate="print"/>
          <a:srcRect/>
          <a:stretch>
            <a:fillRect/>
          </a:stretch>
        </p:blipFill>
        <p:spPr bwMode="auto">
          <a:xfrm>
            <a:off x="4716413" y="5113759"/>
            <a:ext cx="347663" cy="350837"/>
          </a:xfrm>
          <a:prstGeom prst="rect">
            <a:avLst/>
          </a:prstGeom>
          <a:noFill/>
          <a:ln w="9525">
            <a:noFill/>
            <a:miter lim="800000"/>
            <a:headEnd/>
            <a:tailEnd/>
          </a:ln>
        </p:spPr>
      </p:pic>
      <p:sp>
        <p:nvSpPr>
          <p:cNvPr id="14354" name="矩形 26"/>
          <p:cNvSpPr>
            <a:spLocks noChangeArrowheads="1"/>
          </p:cNvSpPr>
          <p:nvPr/>
        </p:nvSpPr>
        <p:spPr bwMode="auto">
          <a:xfrm>
            <a:off x="9125024" y="2351707"/>
            <a:ext cx="2479675" cy="1908175"/>
          </a:xfrm>
          <a:prstGeom prst="rect">
            <a:avLst/>
          </a:prstGeom>
          <a:noFill/>
          <a:ln w="9525">
            <a:noFill/>
            <a:miter lim="800000"/>
            <a:headEnd/>
            <a:tailEnd/>
          </a:ln>
        </p:spPr>
        <p:txBody>
          <a:bodyPr>
            <a:spAutoFit/>
          </a:bodyPr>
          <a:lstStyle/>
          <a:p>
            <a:endParaRPr lang="en-US" altLang="zh-TW" sz="2200" dirty="0">
              <a:latin typeface="CABNDWeb-Bold" pitchFamily="2" charset="0"/>
              <a:ea typeface="新細明體" pitchFamily="18" charset="-120"/>
            </a:endParaRPr>
          </a:p>
          <a:p>
            <a:r>
              <a:rPr lang="en-US" altLang="zh-TW" sz="2400" dirty="0">
                <a:solidFill>
                  <a:srgbClr val="00B0F0"/>
                </a:solidFill>
                <a:latin typeface="CABNDWeb-Bold" pitchFamily="2" charset="0"/>
                <a:ea typeface="新細明體" pitchFamily="18" charset="-120"/>
              </a:rPr>
              <a:t>CSR </a:t>
            </a:r>
            <a:r>
              <a:rPr lang="en-US" altLang="zh-TW" sz="2400" dirty="0" smtClean="0">
                <a:solidFill>
                  <a:srgbClr val="00B0F0"/>
                </a:solidFill>
                <a:latin typeface="CABNDWeb-Bold" pitchFamily="2" charset="0"/>
                <a:ea typeface="新細明體" pitchFamily="18" charset="-120"/>
              </a:rPr>
              <a:t>platform </a:t>
            </a:r>
            <a:endParaRPr lang="en-US" altLang="zh-TW" sz="2400" dirty="0">
              <a:solidFill>
                <a:srgbClr val="00B0F0"/>
              </a:solidFill>
              <a:latin typeface="CABNDWeb-Bold" pitchFamily="2" charset="0"/>
              <a:ea typeface="新細明體" pitchFamily="18" charset="-120"/>
            </a:endParaRPr>
          </a:p>
          <a:p>
            <a:r>
              <a:rPr lang="en-US" altLang="zh-TW" sz="1800" dirty="0">
                <a:latin typeface="Helvetica" pitchFamily="34" charset="0"/>
                <a:ea typeface="新細明體" pitchFamily="18" charset="-120"/>
                <a:cs typeface="Helvetica" pitchFamily="34" charset="0"/>
              </a:rPr>
              <a:t>where corporate CSR managers can match their CSR goals with member NPOs</a:t>
            </a:r>
          </a:p>
        </p:txBody>
      </p:sp>
      <p:sp>
        <p:nvSpPr>
          <p:cNvPr id="14355" name="矩形 14335"/>
          <p:cNvSpPr>
            <a:spLocks noChangeArrowheads="1"/>
          </p:cNvSpPr>
          <p:nvPr/>
        </p:nvSpPr>
        <p:spPr bwMode="auto">
          <a:xfrm>
            <a:off x="9555714" y="4509120"/>
            <a:ext cx="2659702" cy="1631216"/>
          </a:xfrm>
          <a:prstGeom prst="rect">
            <a:avLst/>
          </a:prstGeom>
          <a:noFill/>
          <a:ln w="9525">
            <a:noFill/>
            <a:miter lim="800000"/>
            <a:headEnd/>
            <a:tailEnd/>
          </a:ln>
        </p:spPr>
        <p:txBody>
          <a:bodyPr wrap="none">
            <a:spAutoFit/>
          </a:bodyPr>
          <a:lstStyle/>
          <a:p>
            <a:pPr algn="ctr"/>
            <a:r>
              <a:rPr lang="en-US" altLang="zh-TW" sz="3200" dirty="0">
                <a:solidFill>
                  <a:srgbClr val="FF0000"/>
                </a:solidFill>
                <a:latin typeface="CABNDWeb-Bold" pitchFamily="2" charset="0"/>
                <a:ea typeface="新細明體" pitchFamily="18" charset="-120"/>
              </a:rPr>
              <a:t>Social </a:t>
            </a:r>
          </a:p>
          <a:p>
            <a:pPr algn="ctr"/>
            <a:r>
              <a:rPr lang="en-US" altLang="zh-TW" sz="3200" dirty="0" smtClean="0">
                <a:solidFill>
                  <a:srgbClr val="FF0000"/>
                </a:solidFill>
                <a:latin typeface="CABNDWeb-Bold" pitchFamily="2" charset="0"/>
                <a:ea typeface="新細明體" pitchFamily="18" charset="-120"/>
              </a:rPr>
              <a:t>Enterprise</a:t>
            </a:r>
          </a:p>
          <a:p>
            <a:pPr algn="ctr"/>
            <a:r>
              <a:rPr lang="en-US" altLang="zh-TW" sz="1800" dirty="0">
                <a:latin typeface="Helvetica" pitchFamily="34" charset="0"/>
                <a:ea typeface="新細明體" pitchFamily="18" charset="-120"/>
                <a:cs typeface="Helvetica" pitchFamily="34" charset="0"/>
              </a:rPr>
              <a:t>Enlisting </a:t>
            </a:r>
            <a:r>
              <a:rPr lang="en-US" altLang="zh-TW" sz="1800" dirty="0" smtClean="0">
                <a:latin typeface="Helvetica" pitchFamily="34" charset="0"/>
                <a:ea typeface="新細明體" pitchFamily="18" charset="-120"/>
                <a:cs typeface="Helvetica" pitchFamily="34" charset="0"/>
              </a:rPr>
              <a:t>recommended </a:t>
            </a:r>
          </a:p>
          <a:p>
            <a:pPr algn="ctr"/>
            <a:r>
              <a:rPr lang="en-US" altLang="zh-TW" sz="1800" dirty="0" smtClean="0">
                <a:latin typeface="Helvetica" pitchFamily="34" charset="0"/>
                <a:ea typeface="新細明體" pitchFamily="18" charset="-120"/>
                <a:cs typeface="Helvetica" pitchFamily="34" charset="0"/>
              </a:rPr>
              <a:t>social enterprise</a:t>
            </a:r>
            <a:endParaRPr lang="en-US" altLang="zh-TW" sz="1800" dirty="0">
              <a:latin typeface="Helvetica" pitchFamily="34" charset="0"/>
              <a:ea typeface="新細明體" pitchFamily="18" charset="-120"/>
              <a:cs typeface="Helvetica" pitchFamily="34" charset="0"/>
            </a:endParaRPr>
          </a:p>
        </p:txBody>
      </p:sp>
      <p:grpSp>
        <p:nvGrpSpPr>
          <p:cNvPr id="14356" name="群組 14338"/>
          <p:cNvGrpSpPr>
            <a:grpSpLocks/>
          </p:cNvGrpSpPr>
          <p:nvPr/>
        </p:nvGrpSpPr>
        <p:grpSpPr bwMode="auto">
          <a:xfrm>
            <a:off x="9525024" y="4638575"/>
            <a:ext cx="692150" cy="392112"/>
            <a:chOff x="8553040" y="3041126"/>
            <a:chExt cx="743791" cy="420523"/>
          </a:xfrm>
        </p:grpSpPr>
        <p:pic>
          <p:nvPicPr>
            <p:cNvPr id="14361" name="圖片 14"/>
            <p:cNvPicPr>
              <a:picLocks noChangeAspect="1"/>
            </p:cNvPicPr>
            <p:nvPr/>
          </p:nvPicPr>
          <p:blipFill>
            <a:blip r:embed="rId6" cstate="print"/>
            <a:srcRect/>
            <a:stretch>
              <a:fillRect/>
            </a:stretch>
          </p:blipFill>
          <p:spPr bwMode="auto">
            <a:xfrm>
              <a:off x="8882724" y="3041126"/>
              <a:ext cx="414107" cy="415560"/>
            </a:xfrm>
            <a:prstGeom prst="rect">
              <a:avLst/>
            </a:prstGeom>
            <a:noFill/>
            <a:ln w="9525">
              <a:noFill/>
              <a:miter lim="800000"/>
              <a:headEnd/>
              <a:tailEnd/>
            </a:ln>
          </p:spPr>
        </p:pic>
        <p:pic>
          <p:nvPicPr>
            <p:cNvPr id="14362" name="圖片 14"/>
            <p:cNvPicPr>
              <a:picLocks noChangeAspect="1"/>
            </p:cNvPicPr>
            <p:nvPr/>
          </p:nvPicPr>
          <p:blipFill>
            <a:blip r:embed="rId6" cstate="print"/>
            <a:srcRect/>
            <a:stretch>
              <a:fillRect/>
            </a:stretch>
          </p:blipFill>
          <p:spPr bwMode="auto">
            <a:xfrm>
              <a:off x="8553040" y="3046089"/>
              <a:ext cx="414107" cy="415560"/>
            </a:xfrm>
            <a:prstGeom prst="rect">
              <a:avLst/>
            </a:prstGeom>
            <a:noFill/>
            <a:ln w="9525">
              <a:noFill/>
              <a:miter lim="800000"/>
              <a:headEnd/>
              <a:tailEnd/>
            </a:ln>
          </p:spPr>
        </p:pic>
      </p:grpSp>
      <p:pic>
        <p:nvPicPr>
          <p:cNvPr id="14357" name="圖片 14"/>
          <p:cNvPicPr>
            <a:picLocks noChangeAspect="1"/>
          </p:cNvPicPr>
          <p:nvPr/>
        </p:nvPicPr>
        <p:blipFill>
          <a:blip r:embed="rId6" cstate="print"/>
          <a:srcRect/>
          <a:stretch>
            <a:fillRect/>
          </a:stretch>
        </p:blipFill>
        <p:spPr bwMode="auto">
          <a:xfrm>
            <a:off x="8732936" y="2766367"/>
            <a:ext cx="414337" cy="415925"/>
          </a:xfrm>
          <a:prstGeom prst="rect">
            <a:avLst/>
          </a:prstGeom>
          <a:noFill/>
          <a:ln w="9525">
            <a:noFill/>
            <a:miter lim="800000"/>
            <a:headEnd/>
            <a:tailEnd/>
          </a:ln>
        </p:spPr>
      </p:pic>
      <p:pic>
        <p:nvPicPr>
          <p:cNvPr id="31" name="圖片 14"/>
          <p:cNvPicPr>
            <a:picLocks noChangeAspect="1"/>
          </p:cNvPicPr>
          <p:nvPr/>
        </p:nvPicPr>
        <p:blipFill>
          <a:blip r:embed="rId6" cstate="print"/>
          <a:srcRect/>
          <a:stretch>
            <a:fillRect/>
          </a:stretch>
        </p:blipFill>
        <p:spPr bwMode="auto">
          <a:xfrm>
            <a:off x="767408" y="2636912"/>
            <a:ext cx="347663" cy="350837"/>
          </a:xfrm>
          <a:prstGeom prst="rect">
            <a:avLst/>
          </a:prstGeom>
          <a:noFill/>
          <a:ln w="9525">
            <a:noFill/>
            <a:miter lim="800000"/>
            <a:headEnd/>
            <a:tailEnd/>
          </a:ln>
        </p:spPr>
      </p:pic>
      <p:pic>
        <p:nvPicPr>
          <p:cNvPr id="32" name="圖片 14"/>
          <p:cNvPicPr>
            <a:picLocks noChangeAspect="1"/>
          </p:cNvPicPr>
          <p:nvPr/>
        </p:nvPicPr>
        <p:blipFill>
          <a:blip r:embed="rId6" cstate="print"/>
          <a:srcRect/>
          <a:stretch>
            <a:fillRect/>
          </a:stretch>
        </p:blipFill>
        <p:spPr bwMode="auto">
          <a:xfrm>
            <a:off x="3716387" y="3832522"/>
            <a:ext cx="347663" cy="350837"/>
          </a:xfrm>
          <a:prstGeom prst="rect">
            <a:avLst/>
          </a:prstGeom>
          <a:noFill/>
          <a:ln w="9525">
            <a:noFill/>
            <a:miter lim="800000"/>
            <a:headEnd/>
            <a:tailEnd/>
          </a:ln>
        </p:spPr>
      </p:pic>
      <p:pic>
        <p:nvPicPr>
          <p:cNvPr id="33" name="圖片 14"/>
          <p:cNvPicPr>
            <a:picLocks noChangeAspect="1"/>
          </p:cNvPicPr>
          <p:nvPr/>
        </p:nvPicPr>
        <p:blipFill>
          <a:blip r:embed="rId6" cstate="print"/>
          <a:srcRect/>
          <a:stretch>
            <a:fillRect/>
          </a:stretch>
        </p:blipFill>
        <p:spPr bwMode="auto">
          <a:xfrm>
            <a:off x="3359200" y="2821533"/>
            <a:ext cx="347663" cy="350837"/>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386" name="Group 11"/>
          <p:cNvGrpSpPr>
            <a:grpSpLocks/>
          </p:cNvGrpSpPr>
          <p:nvPr/>
        </p:nvGrpSpPr>
        <p:grpSpPr bwMode="auto">
          <a:xfrm>
            <a:off x="3079750" y="6176963"/>
            <a:ext cx="4841875" cy="600075"/>
            <a:chOff x="0" y="0"/>
            <a:chExt cx="1112" cy="392"/>
          </a:xfrm>
        </p:grpSpPr>
        <p:sp>
          <p:nvSpPr>
            <p:cNvPr id="16407" name="Freeform 9"/>
            <p:cNvSpPr>
              <a:spLocks/>
            </p:cNvSpPr>
            <p:nvPr/>
          </p:nvSpPr>
          <p:spPr bwMode="auto">
            <a:xfrm>
              <a:off x="152" y="72"/>
              <a:ext cx="736" cy="288"/>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1600" h="21600">
                  <a:moveTo>
                    <a:pt x="4070" y="5082"/>
                  </a:moveTo>
                  <a:lnTo>
                    <a:pt x="17530" y="0"/>
                  </a:lnTo>
                  <a:lnTo>
                    <a:pt x="1565" y="15247"/>
                  </a:lnTo>
                  <a:lnTo>
                    <a:pt x="19722" y="11435"/>
                  </a:lnTo>
                  <a:lnTo>
                    <a:pt x="0" y="8894"/>
                  </a:lnTo>
                  <a:lnTo>
                    <a:pt x="21600" y="6353"/>
                  </a:lnTo>
                  <a:lnTo>
                    <a:pt x="2191" y="21600"/>
                  </a:lnTo>
                </a:path>
              </a:pathLst>
            </a:custGeom>
            <a:noFill/>
            <a:ln w="12700" cap="flat">
              <a:noFill/>
              <a:miter lim="800000"/>
              <a:headEnd type="none" w="med" len="med"/>
              <a:tailEnd type="none" w="med" len="med"/>
            </a:ln>
          </p:spPr>
          <p:txBody>
            <a:bodyPr lIns="0" tIns="0" rIns="0" bIns="0"/>
            <a:lstStyle/>
            <a:p>
              <a:endParaRPr lang="zh-TW" altLang="en-US"/>
            </a:p>
          </p:txBody>
        </p:sp>
        <p:pic>
          <p:nvPicPr>
            <p:cNvPr id="16408" name="Picture 10"/>
            <p:cNvPicPr>
              <a:picLocks noChangeArrowheads="1"/>
            </p:cNvPicPr>
            <p:nvPr/>
          </p:nvPicPr>
          <p:blipFill>
            <a:blip r:embed="rId3" cstate="print"/>
            <a:srcRect/>
            <a:stretch>
              <a:fillRect/>
            </a:stretch>
          </p:blipFill>
          <p:spPr bwMode="auto">
            <a:xfrm>
              <a:off x="0" y="0"/>
              <a:ext cx="1112" cy="392"/>
            </a:xfrm>
            <a:prstGeom prst="rect">
              <a:avLst/>
            </a:prstGeom>
            <a:noFill/>
            <a:ln w="12700">
              <a:noFill/>
              <a:miter lim="800000"/>
              <a:headEnd/>
              <a:tailEnd/>
            </a:ln>
          </p:spPr>
        </p:pic>
      </p:grpSp>
      <p:cxnSp>
        <p:nvCxnSpPr>
          <p:cNvPr id="12296" name="肘形接點 12295"/>
          <p:cNvCxnSpPr>
            <a:stCxn id="16398" idx="3"/>
            <a:endCxn id="16401" idx="1"/>
          </p:cNvCxnSpPr>
          <p:nvPr/>
        </p:nvCxnSpPr>
        <p:spPr bwMode="auto">
          <a:xfrm>
            <a:off x="8523288" y="4565650"/>
            <a:ext cx="762000" cy="1144588"/>
          </a:xfrm>
          <a:prstGeom prst="bentConnector3">
            <a:avLst/>
          </a:prstGeom>
          <a:solidFill>
            <a:schemeClr val="accent1"/>
          </a:solidFill>
          <a:ln w="38100" cap="flat" cmpd="sng" algn="ctr">
            <a:solidFill>
              <a:schemeClr val="accent2">
                <a:lumMod val="60000"/>
                <a:lumOff val="40000"/>
              </a:schemeClr>
            </a:solidFill>
            <a:prstDash val="solid"/>
            <a:round/>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6388" name="肘形接點 12299"/>
          <p:cNvCxnSpPr>
            <a:cxnSpLocks noChangeShapeType="1"/>
          </p:cNvCxnSpPr>
          <p:nvPr/>
        </p:nvCxnSpPr>
        <p:spPr bwMode="auto">
          <a:xfrm flipV="1">
            <a:off x="8539163" y="3425825"/>
            <a:ext cx="685800" cy="990600"/>
          </a:xfrm>
          <a:prstGeom prst="bentConnector3">
            <a:avLst>
              <a:gd name="adj1" fmla="val 50000"/>
            </a:avLst>
          </a:prstGeom>
          <a:noFill/>
          <a:ln w="38100" algn="ctr">
            <a:solidFill>
              <a:srgbClr val="A1D0C7"/>
            </a:solidFill>
            <a:round/>
            <a:headEnd/>
            <a:tailEnd type="triangle" w="med" len="med"/>
          </a:ln>
          <a:effectLst/>
        </p:spPr>
      </p:cxnSp>
      <p:cxnSp>
        <p:nvCxnSpPr>
          <p:cNvPr id="27" name="肘形接點 26"/>
          <p:cNvCxnSpPr/>
          <p:nvPr/>
        </p:nvCxnSpPr>
        <p:spPr bwMode="auto">
          <a:xfrm>
            <a:off x="4508500" y="4149725"/>
            <a:ext cx="585788" cy="431800"/>
          </a:xfrm>
          <a:prstGeom prst="bentConnector3">
            <a:avLst>
              <a:gd name="adj1" fmla="val 50000"/>
            </a:avLst>
          </a:prstGeom>
          <a:solidFill>
            <a:schemeClr val="accent1"/>
          </a:solidFill>
          <a:ln w="38100" cap="flat" cmpd="sng" algn="ctr">
            <a:solidFill>
              <a:schemeClr val="accent3">
                <a:lumMod val="50000"/>
              </a:schemeClr>
            </a:solidFill>
            <a:prstDash val="solid"/>
            <a:round/>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6390" name="Text Box 2"/>
          <p:cNvSpPr txBox="1">
            <a:spLocks noChangeArrowheads="1"/>
          </p:cNvSpPr>
          <p:nvPr/>
        </p:nvSpPr>
        <p:spPr bwMode="auto">
          <a:xfrm>
            <a:off x="11493500" y="6348413"/>
            <a:ext cx="282575" cy="266700"/>
          </a:xfrm>
          <a:prstGeom prst="rect">
            <a:avLst/>
          </a:prstGeom>
          <a:noFill/>
          <a:ln w="12700">
            <a:noFill/>
            <a:miter lim="800000"/>
            <a:headEnd/>
            <a:tailEnd/>
          </a:ln>
          <a:effectLst/>
        </p:spPr>
        <p:txBody>
          <a:bodyPr wrap="none" anchor="ctr"/>
          <a:lstStyle/>
          <a:p>
            <a:pPr algn="r" eaLnBrk="1" hangingPunct="1"/>
            <a:fld id="{68876BA7-0B80-4486-9A7C-5AE66F875D18}" type="slidenum">
              <a:rPr lang="en-US" altLang="zh-TW" sz="1200">
                <a:solidFill>
                  <a:srgbClr val="878787"/>
                </a:solidFill>
                <a:latin typeface="Lucida Grande" charset="0"/>
                <a:ea typeface="新細明體" pitchFamily="18" charset="-120"/>
                <a:sym typeface="Lucida Grande" charset="0"/>
              </a:rPr>
              <a:pPr algn="r" eaLnBrk="1" hangingPunct="1"/>
              <a:t>8</a:t>
            </a:fld>
            <a:endParaRPr lang="en-US" altLang="zh-TW" sz="1200">
              <a:solidFill>
                <a:srgbClr val="878787"/>
              </a:solidFill>
              <a:latin typeface="Lucida Grande" charset="0"/>
              <a:ea typeface="新細明體" pitchFamily="18" charset="-120"/>
              <a:sym typeface="Lucida Grande" charset="0"/>
            </a:endParaRPr>
          </a:p>
        </p:txBody>
      </p:sp>
      <p:sp>
        <p:nvSpPr>
          <p:cNvPr id="9" name="Rectangle 3"/>
          <p:cNvSpPr>
            <a:spLocks/>
          </p:cNvSpPr>
          <p:nvPr/>
        </p:nvSpPr>
        <p:spPr bwMode="auto">
          <a:xfrm>
            <a:off x="914400" y="381000"/>
            <a:ext cx="10601325"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lstStyle>
            <a:lvl1pPr>
              <a:lnSpc>
                <a:spcPct val="90000"/>
              </a:lnSpc>
              <a:spcBef>
                <a:spcPts val="1000"/>
              </a:spcBef>
              <a:buClr>
                <a:srgbClr val="000000"/>
              </a:buClr>
              <a:buSzPct val="100000"/>
              <a:buFont typeface="Arial" panose="020B0604020202020204" pitchFamily="34" charset="0"/>
              <a:buChar char="•"/>
              <a:defRPr sz="2800">
                <a:solidFill>
                  <a:schemeClr val="tx1"/>
                </a:solidFill>
                <a:latin typeface="Lucida Grande" charset="0"/>
                <a:ea typeface="Heiti TC Light" charset="0"/>
                <a:cs typeface="Heiti TC Light" charset="0"/>
                <a:sym typeface="Lucida Grande" charset="0"/>
              </a:defRPr>
            </a:lvl1pPr>
            <a:lvl2pPr marL="647700" indent="-228600">
              <a:lnSpc>
                <a:spcPct val="90000"/>
              </a:lnSpc>
              <a:spcBef>
                <a:spcPts val="500"/>
              </a:spcBef>
              <a:buClr>
                <a:srgbClr val="000000"/>
              </a:buClr>
              <a:buSzPct val="100000"/>
              <a:buFont typeface="Arial" panose="020B0604020202020204" pitchFamily="34" charset="0"/>
              <a:buChar char="•"/>
              <a:defRPr sz="2400">
                <a:solidFill>
                  <a:schemeClr val="tx1"/>
                </a:solidFill>
                <a:latin typeface="Lucida Grande" charset="0"/>
                <a:ea typeface="Heiti TC Light" charset="0"/>
                <a:cs typeface="Heiti TC Light" charset="0"/>
                <a:sym typeface="Lucida Grande" charset="0"/>
              </a:defRPr>
            </a:lvl2pPr>
            <a:lvl3pPr marL="1104900" indent="-228600">
              <a:lnSpc>
                <a:spcPct val="90000"/>
              </a:lnSpc>
              <a:spcBef>
                <a:spcPts val="500"/>
              </a:spcBef>
              <a:buClr>
                <a:srgbClr val="000000"/>
              </a:buClr>
              <a:buSzPct val="100000"/>
              <a:buFont typeface="Arial" panose="020B0604020202020204" pitchFamily="34" charset="0"/>
              <a:buChar char="•"/>
              <a:defRPr sz="2000">
                <a:solidFill>
                  <a:schemeClr val="tx1"/>
                </a:solidFill>
                <a:latin typeface="Lucida Grande" charset="0"/>
                <a:ea typeface="Heiti TC Light" charset="0"/>
                <a:cs typeface="Heiti TC Light" charset="0"/>
                <a:sym typeface="Lucida Grande" charset="0"/>
              </a:defRPr>
            </a:lvl3pPr>
            <a:lvl4pPr marL="1562100" indent="-228600">
              <a:lnSpc>
                <a:spcPct val="90000"/>
              </a:lnSpc>
              <a:spcBef>
                <a:spcPts val="500"/>
              </a:spcBef>
              <a:buClr>
                <a:srgbClr val="000000"/>
              </a:buClr>
              <a:buSzPct val="100000"/>
              <a:buFont typeface="Arial" panose="020B0604020202020204" pitchFamily="34" charset="0"/>
              <a:buChar char="•"/>
              <a:defRPr>
                <a:solidFill>
                  <a:schemeClr val="tx1"/>
                </a:solidFill>
                <a:latin typeface="Lucida Grande" charset="0"/>
                <a:ea typeface="Heiti TC Light" charset="0"/>
                <a:cs typeface="Heiti TC Light" charset="0"/>
                <a:sym typeface="Lucida Grande" charset="0"/>
              </a:defRPr>
            </a:lvl4pPr>
            <a:lvl5pPr marL="2019300" indent="-228600">
              <a:lnSpc>
                <a:spcPct val="90000"/>
              </a:lnSpc>
              <a:spcBef>
                <a:spcPts val="500"/>
              </a:spcBef>
              <a:buClr>
                <a:srgbClr val="000000"/>
              </a:buClr>
              <a:buSzPct val="100000"/>
              <a:buFont typeface="Arial" panose="020B0604020202020204" pitchFamily="34" charset="0"/>
              <a:buChar char="•"/>
              <a:defRPr>
                <a:solidFill>
                  <a:schemeClr val="tx1"/>
                </a:solidFill>
                <a:latin typeface="Lucida Grande" charset="0"/>
                <a:ea typeface="Heiti TC Light" charset="0"/>
                <a:cs typeface="Heiti TC Light" charset="0"/>
                <a:sym typeface="Lucida Grande" charset="0"/>
              </a:defRPr>
            </a:lvl5pPr>
            <a:lvl6pPr marL="2476500" indent="-228600" eaLnBrk="0" fontAlgn="base" hangingPunct="0">
              <a:lnSpc>
                <a:spcPct val="90000"/>
              </a:lnSpc>
              <a:spcBef>
                <a:spcPts val="500"/>
              </a:spcBef>
              <a:spcAft>
                <a:spcPct val="0"/>
              </a:spcAft>
              <a:buClr>
                <a:srgbClr val="000000"/>
              </a:buClr>
              <a:buSzPct val="100000"/>
              <a:buFont typeface="Arial" panose="020B0604020202020204" pitchFamily="34" charset="0"/>
              <a:buChar char="•"/>
              <a:defRPr>
                <a:solidFill>
                  <a:schemeClr val="tx1"/>
                </a:solidFill>
                <a:latin typeface="Lucida Grande" charset="0"/>
                <a:ea typeface="Heiti TC Light" charset="0"/>
                <a:cs typeface="Heiti TC Light" charset="0"/>
                <a:sym typeface="Lucida Grande" charset="0"/>
              </a:defRPr>
            </a:lvl6pPr>
            <a:lvl7pPr marL="2933700" indent="-228600" eaLnBrk="0" fontAlgn="base" hangingPunct="0">
              <a:lnSpc>
                <a:spcPct val="90000"/>
              </a:lnSpc>
              <a:spcBef>
                <a:spcPts val="500"/>
              </a:spcBef>
              <a:spcAft>
                <a:spcPct val="0"/>
              </a:spcAft>
              <a:buClr>
                <a:srgbClr val="000000"/>
              </a:buClr>
              <a:buSzPct val="100000"/>
              <a:buFont typeface="Arial" panose="020B0604020202020204" pitchFamily="34" charset="0"/>
              <a:buChar char="•"/>
              <a:defRPr>
                <a:solidFill>
                  <a:schemeClr val="tx1"/>
                </a:solidFill>
                <a:latin typeface="Lucida Grande" charset="0"/>
                <a:ea typeface="Heiti TC Light" charset="0"/>
                <a:cs typeface="Heiti TC Light" charset="0"/>
                <a:sym typeface="Lucida Grande" charset="0"/>
              </a:defRPr>
            </a:lvl7pPr>
            <a:lvl8pPr marL="3390900" indent="-228600" eaLnBrk="0" fontAlgn="base" hangingPunct="0">
              <a:lnSpc>
                <a:spcPct val="90000"/>
              </a:lnSpc>
              <a:spcBef>
                <a:spcPts val="500"/>
              </a:spcBef>
              <a:spcAft>
                <a:spcPct val="0"/>
              </a:spcAft>
              <a:buClr>
                <a:srgbClr val="000000"/>
              </a:buClr>
              <a:buSzPct val="100000"/>
              <a:buFont typeface="Arial" panose="020B0604020202020204" pitchFamily="34" charset="0"/>
              <a:buChar char="•"/>
              <a:defRPr>
                <a:solidFill>
                  <a:schemeClr val="tx1"/>
                </a:solidFill>
                <a:latin typeface="Lucida Grande" charset="0"/>
                <a:ea typeface="Heiti TC Light" charset="0"/>
                <a:cs typeface="Heiti TC Light" charset="0"/>
                <a:sym typeface="Lucida Grande" charset="0"/>
              </a:defRPr>
            </a:lvl8pPr>
            <a:lvl9pPr marL="3848100" indent="-228600" eaLnBrk="0" fontAlgn="base" hangingPunct="0">
              <a:lnSpc>
                <a:spcPct val="90000"/>
              </a:lnSpc>
              <a:spcBef>
                <a:spcPts val="500"/>
              </a:spcBef>
              <a:spcAft>
                <a:spcPct val="0"/>
              </a:spcAft>
              <a:buClr>
                <a:srgbClr val="000000"/>
              </a:buClr>
              <a:buSzPct val="100000"/>
              <a:buFont typeface="Arial" panose="020B0604020202020204" pitchFamily="34" charset="0"/>
              <a:buChar char="•"/>
              <a:defRPr>
                <a:solidFill>
                  <a:schemeClr val="tx1"/>
                </a:solidFill>
                <a:latin typeface="Lucida Grande" charset="0"/>
                <a:ea typeface="Heiti TC Light" charset="0"/>
                <a:cs typeface="Heiti TC Light" charset="0"/>
                <a:sym typeface="Lucida Grande" charset="0"/>
              </a:defRPr>
            </a:lvl9pPr>
          </a:lstStyle>
          <a:p>
            <a:pPr eaLnBrk="1" hangingPunct="1">
              <a:lnSpc>
                <a:spcPct val="100000"/>
              </a:lnSpc>
              <a:spcBef>
                <a:spcPct val="0"/>
              </a:spcBef>
              <a:buClrTx/>
              <a:buSzTx/>
              <a:buFontTx/>
              <a:buNone/>
              <a:defRPr/>
            </a:pPr>
            <a:r>
              <a:rPr lang="en-US" altLang="zh-TW" sz="4700" dirty="0" smtClean="0">
                <a:solidFill>
                  <a:schemeClr val="accent6">
                    <a:lumMod val="60000"/>
                    <a:lumOff val="40000"/>
                  </a:schemeClr>
                </a:solidFill>
                <a:latin typeface="MakestencilAlp" panose="00000400000000000000" pitchFamily="2" charset="0"/>
                <a:ea typeface="新細明體" panose="02020500000000000000" pitchFamily="18" charset="-120"/>
                <a:sym typeface="MakestencilAlp" panose="00000400000000000000" pitchFamily="2" charset="0"/>
              </a:rPr>
              <a:t>O</a:t>
            </a:r>
            <a:r>
              <a:rPr lang="en-US" altLang="zh-TW" sz="4700" dirty="0" smtClean="0">
                <a:solidFill>
                  <a:schemeClr val="accent3">
                    <a:lumMod val="65000"/>
                  </a:schemeClr>
                </a:solidFill>
                <a:latin typeface="MakestencilAlp" panose="00000400000000000000" pitchFamily="2" charset="0"/>
                <a:ea typeface="新細明體" panose="02020500000000000000" pitchFamily="18" charset="-120"/>
                <a:sym typeface="MakestencilAlp" panose="00000400000000000000" pitchFamily="2" charset="0"/>
              </a:rPr>
              <a:t>u</a:t>
            </a:r>
            <a:r>
              <a:rPr lang="en-US" altLang="zh-TW" sz="4700" dirty="0" smtClean="0">
                <a:solidFill>
                  <a:schemeClr val="accent1">
                    <a:lumMod val="75000"/>
                  </a:schemeClr>
                </a:solidFill>
                <a:latin typeface="MakestencilAlp" panose="00000400000000000000" pitchFamily="2" charset="0"/>
                <a:ea typeface="新細明體" panose="02020500000000000000" pitchFamily="18" charset="-120"/>
                <a:sym typeface="MakestencilAlp" panose="00000400000000000000" pitchFamily="2" charset="0"/>
              </a:rPr>
              <a:t>r</a:t>
            </a:r>
            <a:r>
              <a:rPr lang="en-US" altLang="zh-TW" sz="4700" dirty="0" smtClean="0">
                <a:solidFill>
                  <a:srgbClr val="1A1A1A"/>
                </a:solidFill>
                <a:latin typeface="MakestencilAlp" panose="00000400000000000000" pitchFamily="2" charset="0"/>
                <a:ea typeface="新細明體" panose="02020500000000000000" pitchFamily="18" charset="-120"/>
                <a:sym typeface="MakestencilAlp" panose="00000400000000000000" pitchFamily="2" charset="0"/>
              </a:rPr>
              <a:t> Self-Regulation </a:t>
            </a:r>
            <a:r>
              <a:rPr lang="en-US" altLang="zh-TW" sz="4700" dirty="0">
                <a:solidFill>
                  <a:srgbClr val="1A1A1A"/>
                </a:solidFill>
                <a:latin typeface="MakestencilAlp" panose="00000400000000000000" pitchFamily="2" charset="0"/>
                <a:ea typeface="新細明體" panose="02020500000000000000" pitchFamily="18" charset="-120"/>
                <a:sym typeface="MakestencilAlp" panose="00000400000000000000" pitchFamily="2" charset="0"/>
              </a:rPr>
              <a:t>M</a:t>
            </a:r>
            <a:r>
              <a:rPr lang="en-US" altLang="zh-TW" sz="4700" dirty="0" smtClean="0">
                <a:solidFill>
                  <a:srgbClr val="1A1A1A"/>
                </a:solidFill>
                <a:latin typeface="MakestencilAlp" panose="00000400000000000000" pitchFamily="2" charset="0"/>
                <a:ea typeface="新細明體" panose="02020500000000000000" pitchFamily="18" charset="-120"/>
                <a:sym typeface="MakestencilAlp" panose="00000400000000000000" pitchFamily="2" charset="0"/>
              </a:rPr>
              <a:t>echanism</a:t>
            </a:r>
            <a:endParaRPr lang="en-US" altLang="zh-TW" sz="4700" b="1" dirty="0" smtClean="0">
              <a:solidFill>
                <a:schemeClr val="accent5">
                  <a:lumMod val="50000"/>
                </a:schemeClr>
              </a:solidFill>
              <a:latin typeface="Origami" panose="00000400000000000000" pitchFamily="2" charset="0"/>
              <a:ea typeface="新細明體" panose="02020500000000000000" pitchFamily="18" charset="-120"/>
              <a:sym typeface="MakestencilAlp" panose="00000400000000000000" pitchFamily="2" charset="0"/>
            </a:endParaRPr>
          </a:p>
        </p:txBody>
      </p:sp>
      <p:pic>
        <p:nvPicPr>
          <p:cNvPr id="16392" name="圖片 127"/>
          <p:cNvPicPr>
            <a:picLocks noChangeAspect="1"/>
          </p:cNvPicPr>
          <p:nvPr/>
        </p:nvPicPr>
        <p:blipFill>
          <a:blip r:embed="rId4" cstate="print"/>
          <a:srcRect/>
          <a:stretch>
            <a:fillRect/>
          </a:stretch>
        </p:blipFill>
        <p:spPr bwMode="auto">
          <a:xfrm>
            <a:off x="11515725" y="163513"/>
            <a:ext cx="514350" cy="504825"/>
          </a:xfrm>
          <a:prstGeom prst="rect">
            <a:avLst/>
          </a:prstGeom>
          <a:noFill/>
          <a:ln w="9525">
            <a:noFill/>
            <a:miter lim="800000"/>
            <a:headEnd/>
            <a:tailEnd/>
          </a:ln>
        </p:spPr>
      </p:pic>
      <p:sp>
        <p:nvSpPr>
          <p:cNvPr id="16393" name="矩形 2"/>
          <p:cNvSpPr>
            <a:spLocks noChangeArrowheads="1"/>
          </p:cNvSpPr>
          <p:nvPr/>
        </p:nvSpPr>
        <p:spPr bwMode="auto">
          <a:xfrm>
            <a:off x="927100" y="2624138"/>
            <a:ext cx="3621088" cy="2922587"/>
          </a:xfrm>
          <a:prstGeom prst="rect">
            <a:avLst/>
          </a:prstGeom>
          <a:solidFill>
            <a:schemeClr val="accent1">
              <a:alpha val="79999"/>
            </a:schemeClr>
          </a:solidFill>
          <a:ln w="25400">
            <a:noFill/>
            <a:miter lim="800000"/>
            <a:headEnd/>
            <a:tailEnd/>
          </a:ln>
        </p:spPr>
        <p:txBody>
          <a:bodyPr lIns="0" tIns="0" rIns="0" bIns="0"/>
          <a:lstStyle/>
          <a:p>
            <a:pPr algn="ctr" eaLnBrk="1" hangingPunct="1"/>
            <a:endParaRPr lang="zh-TW" altLang="en-US">
              <a:ea typeface="新細明體" pitchFamily="18" charset="-120"/>
            </a:endParaRPr>
          </a:p>
        </p:txBody>
      </p:sp>
      <p:sp>
        <p:nvSpPr>
          <p:cNvPr id="16394" name="文字方塊 14"/>
          <p:cNvSpPr txBox="1">
            <a:spLocks noChangeArrowheads="1"/>
          </p:cNvSpPr>
          <p:nvPr/>
        </p:nvSpPr>
        <p:spPr bwMode="auto">
          <a:xfrm>
            <a:off x="969963" y="2670175"/>
            <a:ext cx="3595687" cy="2800350"/>
          </a:xfrm>
          <a:prstGeom prst="rect">
            <a:avLst/>
          </a:prstGeom>
          <a:noFill/>
          <a:ln w="9525">
            <a:noFill/>
            <a:miter lim="800000"/>
            <a:headEnd/>
            <a:tailEnd/>
          </a:ln>
        </p:spPr>
        <p:txBody>
          <a:bodyPr>
            <a:spAutoFit/>
          </a:bodyPr>
          <a:lstStyle/>
          <a:p>
            <a:r>
              <a:rPr lang="en-US" altLang="zh-TW" sz="3200">
                <a:latin typeface="Helvetica" pitchFamily="34" charset="0"/>
                <a:ea typeface="新細明體" pitchFamily="18" charset="-120"/>
                <a:cs typeface="Helvetica" pitchFamily="34" charset="0"/>
              </a:rPr>
              <a:t>Members hand in their financial/ work reports </a:t>
            </a:r>
            <a:r>
              <a:rPr lang="en-US" altLang="zh-TW" sz="2400">
                <a:latin typeface="Helvetica" pitchFamily="34" charset="0"/>
                <a:ea typeface="新細明體" pitchFamily="18" charset="-120"/>
                <a:cs typeface="Helvetica" pitchFamily="34" charset="0"/>
              </a:rPr>
              <a:t>(according to their individual competent authority) </a:t>
            </a:r>
            <a:r>
              <a:rPr lang="en-US" altLang="zh-TW" sz="3200">
                <a:latin typeface="Helvetica" pitchFamily="34" charset="0"/>
                <a:ea typeface="新細明體" pitchFamily="18" charset="-120"/>
                <a:cs typeface="Helvetica" pitchFamily="34" charset="0"/>
              </a:rPr>
              <a:t>to TWNPO</a:t>
            </a:r>
          </a:p>
        </p:txBody>
      </p:sp>
      <p:sp>
        <p:nvSpPr>
          <p:cNvPr id="16395" name="Oval 4"/>
          <p:cNvSpPr>
            <a:spLocks/>
          </p:cNvSpPr>
          <p:nvPr/>
        </p:nvSpPr>
        <p:spPr bwMode="auto">
          <a:xfrm>
            <a:off x="9207500" y="2624138"/>
            <a:ext cx="1971675" cy="1970087"/>
          </a:xfrm>
          <a:prstGeom prst="ellipse">
            <a:avLst/>
          </a:prstGeom>
          <a:solidFill>
            <a:srgbClr val="CED325">
              <a:alpha val="79999"/>
            </a:srgbClr>
          </a:solidFill>
          <a:ln w="25400">
            <a:noFill/>
            <a:miter lim="800000"/>
            <a:headEnd/>
            <a:tailEnd/>
          </a:ln>
        </p:spPr>
        <p:txBody>
          <a:bodyPr lIns="0" tIns="0" rIns="0" bIns="0"/>
          <a:lstStyle/>
          <a:p>
            <a:pPr algn="ctr" eaLnBrk="1" hangingPunct="1"/>
            <a:endParaRPr lang="zh-TW" altLang="en-US">
              <a:ea typeface="新細明體" pitchFamily="18" charset="-120"/>
            </a:endParaRPr>
          </a:p>
        </p:txBody>
      </p:sp>
      <p:sp>
        <p:nvSpPr>
          <p:cNvPr id="16396" name="Oval 4"/>
          <p:cNvSpPr>
            <a:spLocks/>
          </p:cNvSpPr>
          <p:nvPr/>
        </p:nvSpPr>
        <p:spPr bwMode="auto">
          <a:xfrm>
            <a:off x="9207500" y="4724400"/>
            <a:ext cx="1971675" cy="1970088"/>
          </a:xfrm>
          <a:prstGeom prst="ellipse">
            <a:avLst/>
          </a:prstGeom>
          <a:solidFill>
            <a:srgbClr val="CED325">
              <a:alpha val="79999"/>
            </a:srgbClr>
          </a:solidFill>
          <a:ln w="25400">
            <a:noFill/>
            <a:miter lim="800000"/>
            <a:headEnd/>
            <a:tailEnd/>
          </a:ln>
        </p:spPr>
        <p:txBody>
          <a:bodyPr lIns="0" tIns="0" rIns="0" bIns="0"/>
          <a:lstStyle/>
          <a:p>
            <a:pPr algn="ctr" eaLnBrk="1" hangingPunct="1"/>
            <a:endParaRPr lang="zh-TW" altLang="en-US">
              <a:ea typeface="新細明體" pitchFamily="18" charset="-120"/>
            </a:endParaRPr>
          </a:p>
        </p:txBody>
      </p:sp>
      <p:sp>
        <p:nvSpPr>
          <p:cNvPr id="16397" name="Rectangle 17"/>
          <p:cNvSpPr>
            <a:spLocks/>
          </p:cNvSpPr>
          <p:nvPr/>
        </p:nvSpPr>
        <p:spPr bwMode="auto">
          <a:xfrm>
            <a:off x="5156200" y="3967163"/>
            <a:ext cx="3408363" cy="1200150"/>
          </a:xfrm>
          <a:prstGeom prst="rect">
            <a:avLst/>
          </a:prstGeom>
          <a:noFill/>
          <a:ln w="9525">
            <a:noFill/>
            <a:miter lim="800000"/>
            <a:headEnd/>
            <a:tailEnd/>
          </a:ln>
        </p:spPr>
        <p:txBody>
          <a:bodyPr>
            <a:spAutoFit/>
          </a:bodyPr>
          <a:lstStyle/>
          <a:p>
            <a:r>
              <a:rPr lang="en-US" altLang="zh-TW" sz="2400">
                <a:latin typeface="Helvetica" pitchFamily="34" charset="0"/>
                <a:ea typeface="新細明體" pitchFamily="18" charset="-120"/>
                <a:cs typeface="Helvetica" pitchFamily="34" charset="0"/>
                <a:sym typeface="Helvetica" pitchFamily="34" charset="0"/>
              </a:rPr>
              <a:t>PwC Volunteer accountants help to review financial reports</a:t>
            </a:r>
          </a:p>
        </p:txBody>
      </p:sp>
      <p:sp>
        <p:nvSpPr>
          <p:cNvPr id="16398" name="矩形 13"/>
          <p:cNvSpPr>
            <a:spLocks noChangeArrowheads="1"/>
          </p:cNvSpPr>
          <p:nvPr/>
        </p:nvSpPr>
        <p:spPr bwMode="auto">
          <a:xfrm>
            <a:off x="5114925" y="3832225"/>
            <a:ext cx="3408363" cy="1465263"/>
          </a:xfrm>
          <a:prstGeom prst="rect">
            <a:avLst/>
          </a:prstGeom>
          <a:noFill/>
          <a:ln w="79375" algn="ctr">
            <a:solidFill>
              <a:srgbClr val="90BFEA"/>
            </a:solidFill>
            <a:round/>
            <a:headEnd/>
            <a:tailEnd/>
          </a:ln>
        </p:spPr>
        <p:txBody>
          <a:bodyPr/>
          <a:lstStyle/>
          <a:p>
            <a:pPr algn="ctr" eaLnBrk="1" hangingPunct="1"/>
            <a:endParaRPr lang="zh-TW" altLang="en-US">
              <a:ea typeface="新細明體" pitchFamily="18" charset="-120"/>
            </a:endParaRPr>
          </a:p>
        </p:txBody>
      </p:sp>
      <p:sp>
        <p:nvSpPr>
          <p:cNvPr id="16399" name="矩形 22"/>
          <p:cNvSpPr>
            <a:spLocks noChangeArrowheads="1"/>
          </p:cNvSpPr>
          <p:nvPr/>
        </p:nvSpPr>
        <p:spPr bwMode="auto">
          <a:xfrm>
            <a:off x="5156200" y="1844675"/>
            <a:ext cx="2935288" cy="1450975"/>
          </a:xfrm>
          <a:prstGeom prst="rect">
            <a:avLst/>
          </a:prstGeom>
          <a:noFill/>
          <a:ln w="79375" algn="ctr">
            <a:solidFill>
              <a:srgbClr val="FB6A15"/>
            </a:solidFill>
            <a:round/>
            <a:headEnd/>
            <a:tailEnd/>
          </a:ln>
        </p:spPr>
        <p:txBody>
          <a:bodyPr/>
          <a:lstStyle/>
          <a:p>
            <a:pPr algn="ctr" eaLnBrk="1" hangingPunct="1"/>
            <a:endParaRPr lang="zh-TW" altLang="en-US">
              <a:ea typeface="新細明體" pitchFamily="18" charset="-120"/>
            </a:endParaRPr>
          </a:p>
        </p:txBody>
      </p:sp>
      <p:sp>
        <p:nvSpPr>
          <p:cNvPr id="16400" name="矩形 21"/>
          <p:cNvSpPr>
            <a:spLocks noChangeArrowheads="1"/>
          </p:cNvSpPr>
          <p:nvPr/>
        </p:nvSpPr>
        <p:spPr bwMode="auto">
          <a:xfrm>
            <a:off x="5187950" y="1960563"/>
            <a:ext cx="2903538" cy="1200150"/>
          </a:xfrm>
          <a:prstGeom prst="rect">
            <a:avLst/>
          </a:prstGeom>
          <a:noFill/>
          <a:ln w="9525">
            <a:noFill/>
            <a:miter lim="800000"/>
            <a:headEnd/>
            <a:tailEnd/>
          </a:ln>
        </p:spPr>
        <p:txBody>
          <a:bodyPr>
            <a:spAutoFit/>
          </a:bodyPr>
          <a:lstStyle/>
          <a:p>
            <a:r>
              <a:rPr lang="en-US" altLang="zh-TW" sz="2400">
                <a:latin typeface="Helvetica" pitchFamily="34" charset="0"/>
                <a:ea typeface="新細明體" pitchFamily="18" charset="-120"/>
                <a:cs typeface="Helvetica" pitchFamily="34" charset="0"/>
                <a:sym typeface="Helvetica" pitchFamily="34" charset="0"/>
              </a:rPr>
              <a:t>Reports disclosed on the TWNPO website</a:t>
            </a:r>
          </a:p>
        </p:txBody>
      </p:sp>
      <p:sp>
        <p:nvSpPr>
          <p:cNvPr id="16401" name="文字方塊 23"/>
          <p:cNvSpPr txBox="1">
            <a:spLocks noChangeArrowheads="1"/>
          </p:cNvSpPr>
          <p:nvPr/>
        </p:nvSpPr>
        <p:spPr bwMode="auto">
          <a:xfrm>
            <a:off x="9285288" y="5232400"/>
            <a:ext cx="1817687" cy="954088"/>
          </a:xfrm>
          <a:prstGeom prst="rect">
            <a:avLst/>
          </a:prstGeom>
          <a:noFill/>
          <a:ln w="9525">
            <a:noFill/>
            <a:miter lim="800000"/>
            <a:headEnd/>
            <a:tailEnd/>
          </a:ln>
        </p:spPr>
        <p:txBody>
          <a:bodyPr>
            <a:spAutoFit/>
          </a:bodyPr>
          <a:lstStyle/>
          <a:p>
            <a:pPr algn="ctr"/>
            <a:r>
              <a:rPr lang="en-US" altLang="zh-TW" sz="2800">
                <a:latin typeface="Impact" pitchFamily="34" charset="0"/>
                <a:ea typeface="新細明體" pitchFamily="18" charset="-120"/>
              </a:rPr>
              <a:t>Training workshops</a:t>
            </a:r>
            <a:endParaRPr lang="zh-TW" altLang="en-US" sz="2800">
              <a:latin typeface="Impact" pitchFamily="34" charset="0"/>
              <a:ea typeface="新細明體" pitchFamily="18" charset="-120"/>
            </a:endParaRPr>
          </a:p>
        </p:txBody>
      </p:sp>
      <p:sp>
        <p:nvSpPr>
          <p:cNvPr id="16402" name="文字方塊 25"/>
          <p:cNvSpPr txBox="1">
            <a:spLocks noChangeArrowheads="1"/>
          </p:cNvSpPr>
          <p:nvPr/>
        </p:nvSpPr>
        <p:spPr bwMode="auto">
          <a:xfrm>
            <a:off x="9207500" y="3343275"/>
            <a:ext cx="2414588" cy="461963"/>
          </a:xfrm>
          <a:prstGeom prst="rect">
            <a:avLst/>
          </a:prstGeom>
          <a:noFill/>
          <a:ln w="9525">
            <a:noFill/>
            <a:miter lim="800000"/>
            <a:headEnd/>
            <a:tailEnd/>
          </a:ln>
        </p:spPr>
        <p:txBody>
          <a:bodyPr>
            <a:spAutoFit/>
          </a:bodyPr>
          <a:lstStyle/>
          <a:p>
            <a:r>
              <a:rPr lang="en-US" altLang="zh-TW" sz="2400">
                <a:latin typeface="Impact" pitchFamily="34" charset="0"/>
                <a:ea typeface="新細明體" pitchFamily="18" charset="-120"/>
              </a:rPr>
              <a:t>Modifications</a:t>
            </a:r>
            <a:endParaRPr lang="zh-TW" altLang="en-US" sz="2400">
              <a:latin typeface="Impact" pitchFamily="34" charset="0"/>
              <a:ea typeface="新細明體" pitchFamily="18" charset="-120"/>
            </a:endParaRPr>
          </a:p>
        </p:txBody>
      </p:sp>
      <p:cxnSp>
        <p:nvCxnSpPr>
          <p:cNvPr id="16403" name="肘形接點 12287"/>
          <p:cNvCxnSpPr>
            <a:cxnSpLocks noChangeShapeType="1"/>
            <a:stCxn id="16393" idx="3"/>
            <a:endCxn id="16399" idx="1"/>
          </p:cNvCxnSpPr>
          <p:nvPr/>
        </p:nvCxnSpPr>
        <p:spPr bwMode="auto">
          <a:xfrm flipV="1">
            <a:off x="4548188" y="2570163"/>
            <a:ext cx="608012" cy="1516062"/>
          </a:xfrm>
          <a:prstGeom prst="bentConnector3">
            <a:avLst>
              <a:gd name="adj1" fmla="val 50000"/>
            </a:avLst>
          </a:prstGeom>
          <a:noFill/>
          <a:ln w="38100" algn="ctr">
            <a:solidFill>
              <a:srgbClr val="96E2E4"/>
            </a:solidFill>
            <a:round/>
            <a:headEnd/>
            <a:tailEnd type="triangle" w="med" len="med"/>
          </a:ln>
          <a:effectLst/>
        </p:spPr>
      </p:cxnSp>
      <p:sp>
        <p:nvSpPr>
          <p:cNvPr id="16404" name="矩形 12300"/>
          <p:cNvSpPr>
            <a:spLocks noChangeArrowheads="1"/>
          </p:cNvSpPr>
          <p:nvPr/>
        </p:nvSpPr>
        <p:spPr bwMode="auto">
          <a:xfrm>
            <a:off x="3357563" y="5780088"/>
            <a:ext cx="4743450" cy="646112"/>
          </a:xfrm>
          <a:prstGeom prst="rect">
            <a:avLst/>
          </a:prstGeom>
          <a:noFill/>
          <a:ln w="9525">
            <a:noFill/>
            <a:miter lim="800000"/>
            <a:headEnd/>
            <a:tailEnd/>
          </a:ln>
        </p:spPr>
        <p:txBody>
          <a:bodyPr>
            <a:spAutoFit/>
          </a:bodyPr>
          <a:lstStyle/>
          <a:p>
            <a:r>
              <a:rPr lang="en-US" altLang="zh-TW" sz="3600">
                <a:solidFill>
                  <a:srgbClr val="8092F9"/>
                </a:solidFill>
                <a:latin typeface="Impact" pitchFamily="34" charset="0"/>
                <a:ea typeface="新細明體" pitchFamily="18" charset="-120"/>
                <a:cs typeface="Helvetica" pitchFamily="34" charset="0"/>
              </a:rPr>
              <a:t>10 Years Experience!</a:t>
            </a:r>
            <a:endParaRPr lang="zh-TW" altLang="en-US" sz="3600">
              <a:solidFill>
                <a:srgbClr val="8092F9"/>
              </a:solidFill>
              <a:latin typeface="Impact" pitchFamily="34" charset="0"/>
              <a:ea typeface="新細明體" pitchFamily="18" charset="-120"/>
              <a:cs typeface="Helvetica" pitchFamily="34" charset="0"/>
            </a:endParaRPr>
          </a:p>
        </p:txBody>
      </p:sp>
      <p:sp>
        <p:nvSpPr>
          <p:cNvPr id="16405" name="矩形 12300"/>
          <p:cNvSpPr>
            <a:spLocks noChangeArrowheads="1"/>
          </p:cNvSpPr>
          <p:nvPr/>
        </p:nvSpPr>
        <p:spPr bwMode="auto">
          <a:xfrm rot="-303196">
            <a:off x="552450" y="2193925"/>
            <a:ext cx="1835150" cy="646113"/>
          </a:xfrm>
          <a:prstGeom prst="rect">
            <a:avLst/>
          </a:prstGeom>
          <a:noFill/>
          <a:ln w="9525">
            <a:noFill/>
            <a:miter lim="800000"/>
            <a:headEnd/>
            <a:tailEnd/>
          </a:ln>
        </p:spPr>
        <p:txBody>
          <a:bodyPr wrap="none">
            <a:spAutoFit/>
          </a:bodyPr>
          <a:lstStyle/>
          <a:p>
            <a:r>
              <a:rPr lang="en-US" altLang="zh-TW" sz="3600">
                <a:solidFill>
                  <a:srgbClr val="FB6A15"/>
                </a:solidFill>
                <a:latin typeface="Impact" pitchFamily="34" charset="0"/>
                <a:ea typeface="新細明體" pitchFamily="18" charset="-120"/>
                <a:cs typeface="Helvetica" pitchFamily="34" charset="0"/>
              </a:rPr>
              <a:t>Annually</a:t>
            </a:r>
            <a:endParaRPr lang="zh-TW" altLang="en-US" sz="3600">
              <a:solidFill>
                <a:srgbClr val="FB6A15"/>
              </a:solidFill>
              <a:latin typeface="Impact" pitchFamily="34" charset="0"/>
              <a:ea typeface="新細明體" pitchFamily="18" charset="-120"/>
              <a:cs typeface="Helvetica" pitchFamily="34" charset="0"/>
            </a:endParaRPr>
          </a:p>
        </p:txBody>
      </p:sp>
      <p:sp>
        <p:nvSpPr>
          <p:cNvPr id="16406" name="矩形 1"/>
          <p:cNvSpPr>
            <a:spLocks noChangeArrowheads="1"/>
          </p:cNvSpPr>
          <p:nvPr/>
        </p:nvSpPr>
        <p:spPr bwMode="auto">
          <a:xfrm>
            <a:off x="3194050" y="5770563"/>
            <a:ext cx="293688" cy="831850"/>
          </a:xfrm>
          <a:prstGeom prst="rect">
            <a:avLst/>
          </a:prstGeom>
          <a:noFill/>
          <a:ln w="9525">
            <a:noFill/>
            <a:miter lim="800000"/>
            <a:headEnd/>
            <a:tailEnd/>
          </a:ln>
        </p:spPr>
        <p:txBody>
          <a:bodyPr wrap="none">
            <a:spAutoFit/>
          </a:bodyPr>
          <a:lstStyle/>
          <a:p>
            <a:r>
              <a:rPr lang="en-US" altLang="zh-TW" sz="4800">
                <a:solidFill>
                  <a:srgbClr val="8092F9"/>
                </a:solidFill>
                <a:latin typeface="Impact" pitchFamily="34" charset="0"/>
                <a:ea typeface="新細明體" pitchFamily="18" charset="-120"/>
                <a:cs typeface="Helvetica" pitchFamily="34" charset="0"/>
              </a:rPr>
              <a:t> </a:t>
            </a:r>
            <a:endParaRPr lang="zh-TW" altLang="en-US" sz="4400">
              <a:ea typeface="新細明體" pitchFamily="18" charset="-120"/>
              <a:cs typeface="Helvetica" pitchFamily="34" charset="0"/>
            </a:endParaRPr>
          </a:p>
        </p:txBody>
      </p:sp>
    </p:spTree>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橢圓 23"/>
          <p:cNvSpPr/>
          <p:nvPr/>
        </p:nvSpPr>
        <p:spPr bwMode="auto">
          <a:xfrm>
            <a:off x="3647728" y="1268760"/>
            <a:ext cx="4176464" cy="4896544"/>
          </a:xfrm>
          <a:prstGeom prst="ellipse">
            <a:avLst/>
          </a:prstGeom>
          <a:noFill/>
          <a:ln w="25400" cap="flat" cmpd="sng" algn="ctr">
            <a:solidFill>
              <a:srgbClr val="FB6A15"/>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zh-TW" altLang="en-US" sz="4200" b="0" i="0" u="none" strike="noStrike" cap="none" normalizeH="0" baseline="0" smtClean="0">
              <a:ln>
                <a:noFill/>
              </a:ln>
              <a:solidFill>
                <a:srgbClr val="000000"/>
              </a:solidFill>
              <a:effectLst/>
              <a:latin typeface="Gill Sans" charset="0"/>
              <a:ea typeface="Heiti TC Light" charset="0"/>
              <a:cs typeface="Heiti TC Light" charset="0"/>
              <a:sym typeface="Gill Sans" charset="0"/>
            </a:endParaRPr>
          </a:p>
        </p:txBody>
      </p:sp>
      <p:sp>
        <p:nvSpPr>
          <p:cNvPr id="7" name="五角星形 6"/>
          <p:cNvSpPr/>
          <p:nvPr/>
        </p:nvSpPr>
        <p:spPr bwMode="auto">
          <a:xfrm rot="2125487">
            <a:off x="8535988" y="2032000"/>
            <a:ext cx="3879850" cy="3878263"/>
          </a:xfrm>
          <a:prstGeom prst="star5">
            <a:avLst/>
          </a:prstGeom>
          <a:solidFill>
            <a:srgbClr val="FFFF00">
              <a:alpha val="45000"/>
            </a:srgbClr>
          </a:solidFill>
          <a:ln w="25400" cap="flat" cmpd="sng" algn="ctr">
            <a:noFill/>
            <a:prstDash val="solid"/>
            <a:round/>
            <a:headEnd type="none" w="med" len="med"/>
            <a:tailEnd type="none" w="med" len="med"/>
          </a:ln>
          <a:effectLst/>
          <a:extLst/>
        </p:spPr>
        <p:txBody>
          <a:bodyPr/>
          <a:lstStyle/>
          <a:p>
            <a:pPr algn="ctr" eaLnBrk="1" hangingPunct="1">
              <a:defRPr/>
            </a:pPr>
            <a:endParaRPr lang="zh-TW" altLang="en-US"/>
          </a:p>
        </p:txBody>
      </p:sp>
      <p:pic>
        <p:nvPicPr>
          <p:cNvPr id="18435" name="Picture 17" descr="http://pngimg.com/upload/star_PNG1589.png"/>
          <p:cNvPicPr>
            <a:picLocks noChangeAspect="1" noChangeArrowheads="1"/>
          </p:cNvPicPr>
          <p:nvPr/>
        </p:nvPicPr>
        <p:blipFill>
          <a:blip r:embed="rId3" cstate="print"/>
          <a:srcRect/>
          <a:stretch>
            <a:fillRect/>
          </a:stretch>
        </p:blipFill>
        <p:spPr bwMode="auto">
          <a:xfrm>
            <a:off x="8544272" y="2060848"/>
            <a:ext cx="4013200" cy="4014788"/>
          </a:xfrm>
          <a:prstGeom prst="rect">
            <a:avLst/>
          </a:prstGeom>
          <a:noFill/>
          <a:ln w="9525">
            <a:noFill/>
            <a:miter lim="800000"/>
            <a:headEnd/>
            <a:tailEnd/>
          </a:ln>
        </p:spPr>
      </p:pic>
      <p:sp>
        <p:nvSpPr>
          <p:cNvPr id="9" name="Rectangle 3"/>
          <p:cNvSpPr>
            <a:spLocks/>
          </p:cNvSpPr>
          <p:nvPr/>
        </p:nvSpPr>
        <p:spPr bwMode="auto">
          <a:xfrm>
            <a:off x="914400" y="381000"/>
            <a:ext cx="10601325"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lstStyle>
            <a:lvl1pPr>
              <a:lnSpc>
                <a:spcPct val="90000"/>
              </a:lnSpc>
              <a:spcBef>
                <a:spcPts val="1000"/>
              </a:spcBef>
              <a:buClr>
                <a:srgbClr val="000000"/>
              </a:buClr>
              <a:buSzPct val="100000"/>
              <a:buFont typeface="Arial" panose="020B0604020202020204" pitchFamily="34" charset="0"/>
              <a:buChar char="•"/>
              <a:defRPr sz="2800">
                <a:solidFill>
                  <a:schemeClr val="tx1"/>
                </a:solidFill>
                <a:latin typeface="Lucida Grande" charset="0"/>
                <a:ea typeface="Heiti TC Light" charset="0"/>
                <a:cs typeface="Heiti TC Light" charset="0"/>
                <a:sym typeface="Lucida Grande" charset="0"/>
              </a:defRPr>
            </a:lvl1pPr>
            <a:lvl2pPr marL="647700" indent="-228600">
              <a:lnSpc>
                <a:spcPct val="90000"/>
              </a:lnSpc>
              <a:spcBef>
                <a:spcPts val="500"/>
              </a:spcBef>
              <a:buClr>
                <a:srgbClr val="000000"/>
              </a:buClr>
              <a:buSzPct val="100000"/>
              <a:buFont typeface="Arial" panose="020B0604020202020204" pitchFamily="34" charset="0"/>
              <a:buChar char="•"/>
              <a:defRPr sz="2400">
                <a:solidFill>
                  <a:schemeClr val="tx1"/>
                </a:solidFill>
                <a:latin typeface="Lucida Grande" charset="0"/>
                <a:ea typeface="Heiti TC Light" charset="0"/>
                <a:cs typeface="Heiti TC Light" charset="0"/>
                <a:sym typeface="Lucida Grande" charset="0"/>
              </a:defRPr>
            </a:lvl2pPr>
            <a:lvl3pPr marL="1104900" indent="-228600">
              <a:lnSpc>
                <a:spcPct val="90000"/>
              </a:lnSpc>
              <a:spcBef>
                <a:spcPts val="500"/>
              </a:spcBef>
              <a:buClr>
                <a:srgbClr val="000000"/>
              </a:buClr>
              <a:buSzPct val="100000"/>
              <a:buFont typeface="Arial" panose="020B0604020202020204" pitchFamily="34" charset="0"/>
              <a:buChar char="•"/>
              <a:defRPr sz="2000">
                <a:solidFill>
                  <a:schemeClr val="tx1"/>
                </a:solidFill>
                <a:latin typeface="Lucida Grande" charset="0"/>
                <a:ea typeface="Heiti TC Light" charset="0"/>
                <a:cs typeface="Heiti TC Light" charset="0"/>
                <a:sym typeface="Lucida Grande" charset="0"/>
              </a:defRPr>
            </a:lvl3pPr>
            <a:lvl4pPr marL="1562100" indent="-228600">
              <a:lnSpc>
                <a:spcPct val="90000"/>
              </a:lnSpc>
              <a:spcBef>
                <a:spcPts val="500"/>
              </a:spcBef>
              <a:buClr>
                <a:srgbClr val="000000"/>
              </a:buClr>
              <a:buSzPct val="100000"/>
              <a:buFont typeface="Arial" panose="020B0604020202020204" pitchFamily="34" charset="0"/>
              <a:buChar char="•"/>
              <a:defRPr>
                <a:solidFill>
                  <a:schemeClr val="tx1"/>
                </a:solidFill>
                <a:latin typeface="Lucida Grande" charset="0"/>
                <a:ea typeface="Heiti TC Light" charset="0"/>
                <a:cs typeface="Heiti TC Light" charset="0"/>
                <a:sym typeface="Lucida Grande" charset="0"/>
              </a:defRPr>
            </a:lvl4pPr>
            <a:lvl5pPr marL="2019300" indent="-228600">
              <a:lnSpc>
                <a:spcPct val="90000"/>
              </a:lnSpc>
              <a:spcBef>
                <a:spcPts val="500"/>
              </a:spcBef>
              <a:buClr>
                <a:srgbClr val="000000"/>
              </a:buClr>
              <a:buSzPct val="100000"/>
              <a:buFont typeface="Arial" panose="020B0604020202020204" pitchFamily="34" charset="0"/>
              <a:buChar char="•"/>
              <a:defRPr>
                <a:solidFill>
                  <a:schemeClr val="tx1"/>
                </a:solidFill>
                <a:latin typeface="Lucida Grande" charset="0"/>
                <a:ea typeface="Heiti TC Light" charset="0"/>
                <a:cs typeface="Heiti TC Light" charset="0"/>
                <a:sym typeface="Lucida Grande" charset="0"/>
              </a:defRPr>
            </a:lvl5pPr>
            <a:lvl6pPr marL="2476500" indent="-228600" eaLnBrk="0" fontAlgn="base" hangingPunct="0">
              <a:lnSpc>
                <a:spcPct val="90000"/>
              </a:lnSpc>
              <a:spcBef>
                <a:spcPts val="500"/>
              </a:spcBef>
              <a:spcAft>
                <a:spcPct val="0"/>
              </a:spcAft>
              <a:buClr>
                <a:srgbClr val="000000"/>
              </a:buClr>
              <a:buSzPct val="100000"/>
              <a:buFont typeface="Arial" panose="020B0604020202020204" pitchFamily="34" charset="0"/>
              <a:buChar char="•"/>
              <a:defRPr>
                <a:solidFill>
                  <a:schemeClr val="tx1"/>
                </a:solidFill>
                <a:latin typeface="Lucida Grande" charset="0"/>
                <a:ea typeface="Heiti TC Light" charset="0"/>
                <a:cs typeface="Heiti TC Light" charset="0"/>
                <a:sym typeface="Lucida Grande" charset="0"/>
              </a:defRPr>
            </a:lvl6pPr>
            <a:lvl7pPr marL="2933700" indent="-228600" eaLnBrk="0" fontAlgn="base" hangingPunct="0">
              <a:lnSpc>
                <a:spcPct val="90000"/>
              </a:lnSpc>
              <a:spcBef>
                <a:spcPts val="500"/>
              </a:spcBef>
              <a:spcAft>
                <a:spcPct val="0"/>
              </a:spcAft>
              <a:buClr>
                <a:srgbClr val="000000"/>
              </a:buClr>
              <a:buSzPct val="100000"/>
              <a:buFont typeface="Arial" panose="020B0604020202020204" pitchFamily="34" charset="0"/>
              <a:buChar char="•"/>
              <a:defRPr>
                <a:solidFill>
                  <a:schemeClr val="tx1"/>
                </a:solidFill>
                <a:latin typeface="Lucida Grande" charset="0"/>
                <a:ea typeface="Heiti TC Light" charset="0"/>
                <a:cs typeface="Heiti TC Light" charset="0"/>
                <a:sym typeface="Lucida Grande" charset="0"/>
              </a:defRPr>
            </a:lvl7pPr>
            <a:lvl8pPr marL="3390900" indent="-228600" eaLnBrk="0" fontAlgn="base" hangingPunct="0">
              <a:lnSpc>
                <a:spcPct val="90000"/>
              </a:lnSpc>
              <a:spcBef>
                <a:spcPts val="500"/>
              </a:spcBef>
              <a:spcAft>
                <a:spcPct val="0"/>
              </a:spcAft>
              <a:buClr>
                <a:srgbClr val="000000"/>
              </a:buClr>
              <a:buSzPct val="100000"/>
              <a:buFont typeface="Arial" panose="020B0604020202020204" pitchFamily="34" charset="0"/>
              <a:buChar char="•"/>
              <a:defRPr>
                <a:solidFill>
                  <a:schemeClr val="tx1"/>
                </a:solidFill>
                <a:latin typeface="Lucida Grande" charset="0"/>
                <a:ea typeface="Heiti TC Light" charset="0"/>
                <a:cs typeface="Heiti TC Light" charset="0"/>
                <a:sym typeface="Lucida Grande" charset="0"/>
              </a:defRPr>
            </a:lvl8pPr>
            <a:lvl9pPr marL="3848100" indent="-228600" eaLnBrk="0" fontAlgn="base" hangingPunct="0">
              <a:lnSpc>
                <a:spcPct val="90000"/>
              </a:lnSpc>
              <a:spcBef>
                <a:spcPts val="500"/>
              </a:spcBef>
              <a:spcAft>
                <a:spcPct val="0"/>
              </a:spcAft>
              <a:buClr>
                <a:srgbClr val="000000"/>
              </a:buClr>
              <a:buSzPct val="100000"/>
              <a:buFont typeface="Arial" panose="020B0604020202020204" pitchFamily="34" charset="0"/>
              <a:buChar char="•"/>
              <a:defRPr>
                <a:solidFill>
                  <a:schemeClr val="tx1"/>
                </a:solidFill>
                <a:latin typeface="Lucida Grande" charset="0"/>
                <a:ea typeface="Heiti TC Light" charset="0"/>
                <a:cs typeface="Heiti TC Light" charset="0"/>
                <a:sym typeface="Lucida Grande" charset="0"/>
              </a:defRPr>
            </a:lvl9pPr>
          </a:lstStyle>
          <a:p>
            <a:pPr eaLnBrk="1" hangingPunct="1">
              <a:lnSpc>
                <a:spcPct val="100000"/>
              </a:lnSpc>
              <a:spcBef>
                <a:spcPct val="0"/>
              </a:spcBef>
              <a:buClrTx/>
              <a:buSzTx/>
              <a:buFontTx/>
              <a:buNone/>
              <a:defRPr/>
            </a:pPr>
            <a:r>
              <a:rPr lang="en-US" altLang="zh-TW" sz="4700" dirty="0" smtClean="0">
                <a:latin typeface="MakestencilAlp" panose="00000400000000000000" pitchFamily="2" charset="0"/>
                <a:ea typeface="新細明體" panose="02020500000000000000" pitchFamily="18" charset="-120"/>
                <a:sym typeface="MakestencilAlp" panose="00000400000000000000" pitchFamily="2" charset="0"/>
              </a:rPr>
              <a:t>Now on </a:t>
            </a:r>
            <a:r>
              <a:rPr lang="en-US" altLang="zh-TW" sz="4700" dirty="0" smtClean="0">
                <a:solidFill>
                  <a:schemeClr val="accent6">
                    <a:lumMod val="60000"/>
                    <a:lumOff val="40000"/>
                  </a:schemeClr>
                </a:solidFill>
                <a:latin typeface="MakestencilAlp" panose="00000400000000000000" pitchFamily="2" charset="0"/>
                <a:ea typeface="新細明體" panose="02020500000000000000" pitchFamily="18" charset="-120"/>
                <a:sym typeface="MakestencilAlp" panose="00000400000000000000" pitchFamily="2" charset="0"/>
              </a:rPr>
              <a:t>S</a:t>
            </a:r>
            <a:r>
              <a:rPr lang="en-US" altLang="zh-TW" sz="4700" dirty="0" smtClean="0">
                <a:solidFill>
                  <a:schemeClr val="accent1">
                    <a:lumMod val="75000"/>
                  </a:schemeClr>
                </a:solidFill>
                <a:latin typeface="MakestencilAlp" panose="00000400000000000000" pitchFamily="2" charset="0"/>
                <a:ea typeface="新細明體" panose="02020500000000000000" pitchFamily="18" charset="-120"/>
                <a:sym typeface="MakestencilAlp" panose="00000400000000000000" pitchFamily="2" charset="0"/>
              </a:rPr>
              <a:t>o</a:t>
            </a:r>
            <a:r>
              <a:rPr lang="en-US" altLang="zh-TW" sz="4700" dirty="0" smtClean="0">
                <a:solidFill>
                  <a:schemeClr val="bg1">
                    <a:lumMod val="65000"/>
                  </a:schemeClr>
                </a:solidFill>
                <a:latin typeface="MakestencilAlp" panose="00000400000000000000" pitchFamily="2" charset="0"/>
                <a:ea typeface="新細明體" panose="02020500000000000000" pitchFamily="18" charset="-120"/>
                <a:sym typeface="MakestencilAlp" panose="00000400000000000000" pitchFamily="2" charset="0"/>
              </a:rPr>
              <a:t>c</a:t>
            </a:r>
            <a:r>
              <a:rPr lang="en-US" altLang="zh-TW" sz="4700" dirty="0" smtClean="0">
                <a:solidFill>
                  <a:schemeClr val="accent6">
                    <a:lumMod val="60000"/>
                    <a:lumOff val="40000"/>
                  </a:schemeClr>
                </a:solidFill>
                <a:latin typeface="MakestencilAlp" panose="00000400000000000000" pitchFamily="2" charset="0"/>
                <a:ea typeface="新細明體" panose="02020500000000000000" pitchFamily="18" charset="-120"/>
                <a:sym typeface="MakestencilAlp" panose="00000400000000000000" pitchFamily="2" charset="0"/>
              </a:rPr>
              <a:t>i</a:t>
            </a:r>
            <a:r>
              <a:rPr lang="en-US" altLang="zh-TW" sz="4700" dirty="0" smtClean="0">
                <a:latin typeface="MakestencilAlp" panose="00000400000000000000" pitchFamily="2" charset="0"/>
                <a:ea typeface="新細明體" panose="02020500000000000000" pitchFamily="18" charset="-120"/>
                <a:sym typeface="MakestencilAlp" panose="00000400000000000000" pitchFamily="2" charset="0"/>
              </a:rPr>
              <a:t>a</a:t>
            </a:r>
            <a:r>
              <a:rPr lang="en-US" altLang="zh-TW" sz="4700" dirty="0" smtClean="0">
                <a:solidFill>
                  <a:schemeClr val="accent1"/>
                </a:solidFill>
                <a:latin typeface="MakestencilAlp" panose="00000400000000000000" pitchFamily="2" charset="0"/>
                <a:ea typeface="新細明體" panose="02020500000000000000" pitchFamily="18" charset="-120"/>
                <a:sym typeface="MakestencilAlp" panose="00000400000000000000" pitchFamily="2" charset="0"/>
              </a:rPr>
              <a:t>l</a:t>
            </a:r>
            <a:r>
              <a:rPr lang="en-US" altLang="zh-TW" sz="4700" dirty="0" smtClean="0">
                <a:solidFill>
                  <a:schemeClr val="accent6">
                    <a:lumMod val="60000"/>
                    <a:lumOff val="40000"/>
                  </a:schemeClr>
                </a:solidFill>
                <a:latin typeface="MakestencilAlp" panose="00000400000000000000" pitchFamily="2" charset="0"/>
                <a:ea typeface="新細明體" panose="02020500000000000000" pitchFamily="18" charset="-120"/>
                <a:sym typeface="MakestencilAlp" panose="00000400000000000000" pitchFamily="2" charset="0"/>
              </a:rPr>
              <a:t> </a:t>
            </a:r>
            <a:r>
              <a:rPr lang="en-US" altLang="zh-TW" sz="4700" dirty="0" smtClean="0">
                <a:latin typeface="MakestencilAlp" panose="00000400000000000000" pitchFamily="2" charset="0"/>
                <a:ea typeface="新細明體" panose="02020500000000000000" pitchFamily="18" charset="-120"/>
                <a:sym typeface="MakestencilAlp" panose="00000400000000000000" pitchFamily="2" charset="0"/>
              </a:rPr>
              <a:t>Enterprise</a:t>
            </a:r>
            <a:endParaRPr lang="en-US" altLang="zh-TW" sz="4700" b="1" dirty="0" smtClean="0">
              <a:latin typeface="Origami" panose="00000400000000000000" pitchFamily="2" charset="0"/>
              <a:ea typeface="新細明體" panose="02020500000000000000" pitchFamily="18" charset="-120"/>
              <a:sym typeface="MakestencilAlp" panose="00000400000000000000" pitchFamily="2" charset="0"/>
            </a:endParaRPr>
          </a:p>
        </p:txBody>
      </p:sp>
      <p:pic>
        <p:nvPicPr>
          <p:cNvPr id="18437" name="圖片 127"/>
          <p:cNvPicPr>
            <a:picLocks noChangeAspect="1"/>
          </p:cNvPicPr>
          <p:nvPr/>
        </p:nvPicPr>
        <p:blipFill>
          <a:blip r:embed="rId4" cstate="print"/>
          <a:srcRect/>
          <a:stretch>
            <a:fillRect/>
          </a:stretch>
        </p:blipFill>
        <p:spPr bwMode="auto">
          <a:xfrm>
            <a:off x="11515725" y="163513"/>
            <a:ext cx="514350" cy="504825"/>
          </a:xfrm>
          <a:prstGeom prst="rect">
            <a:avLst/>
          </a:prstGeom>
          <a:noFill/>
          <a:ln w="9525">
            <a:noFill/>
            <a:miter lim="800000"/>
            <a:headEnd/>
            <a:tailEnd/>
          </a:ln>
        </p:spPr>
      </p:pic>
      <p:pic>
        <p:nvPicPr>
          <p:cNvPr id="18438" name="圖片 2"/>
          <p:cNvPicPr>
            <a:picLocks noChangeAspect="1"/>
          </p:cNvPicPr>
          <p:nvPr/>
        </p:nvPicPr>
        <p:blipFill>
          <a:blip r:embed="rId5" cstate="print"/>
          <a:srcRect/>
          <a:stretch>
            <a:fillRect/>
          </a:stretch>
        </p:blipFill>
        <p:spPr bwMode="auto">
          <a:xfrm>
            <a:off x="479376" y="2492896"/>
            <a:ext cx="2365375" cy="2366963"/>
          </a:xfrm>
          <a:prstGeom prst="rect">
            <a:avLst/>
          </a:prstGeom>
          <a:noFill/>
          <a:ln w="9525">
            <a:noFill/>
            <a:miter lim="800000"/>
            <a:headEnd/>
            <a:tailEnd/>
          </a:ln>
        </p:spPr>
      </p:pic>
      <p:sp>
        <p:nvSpPr>
          <p:cNvPr id="4" name="矩形 3"/>
          <p:cNvSpPr/>
          <p:nvPr/>
        </p:nvSpPr>
        <p:spPr>
          <a:xfrm>
            <a:off x="407368" y="5013176"/>
            <a:ext cx="2592288" cy="1528624"/>
          </a:xfrm>
          <a:prstGeom prst="rect">
            <a:avLst/>
          </a:prstGeom>
        </p:spPr>
        <p:txBody>
          <a:bodyPr wrap="square">
            <a:spAutoFit/>
          </a:bodyPr>
          <a:lstStyle/>
          <a:p>
            <a:pPr algn="ctr">
              <a:lnSpc>
                <a:spcPts val="2800"/>
              </a:lnSpc>
              <a:spcBef>
                <a:spcPts val="0"/>
              </a:spcBef>
              <a:defRPr/>
            </a:pPr>
            <a:r>
              <a:rPr lang="en-US" altLang="zh-TW" sz="2800" dirty="0" smtClean="0">
                <a:solidFill>
                  <a:schemeClr val="accent2">
                    <a:lumMod val="60000"/>
                    <a:lumOff val="40000"/>
                  </a:schemeClr>
                </a:solidFill>
                <a:latin typeface="CABNDWeb-Bold" panose="02000000000000000000" pitchFamily="2" charset="0"/>
                <a:ea typeface="新細明體" panose="02020500000000000000" pitchFamily="18" charset="-120"/>
              </a:rPr>
              <a:t>2014 Social Enterprise Action Plan, Executive Yuan</a:t>
            </a:r>
            <a:endParaRPr lang="en-US" altLang="zh-TW" sz="2800" dirty="0">
              <a:solidFill>
                <a:schemeClr val="accent2">
                  <a:lumMod val="60000"/>
                  <a:lumOff val="40000"/>
                </a:schemeClr>
              </a:solidFill>
              <a:latin typeface="CABNDWeb-Bold" panose="02000000000000000000" pitchFamily="2" charset="0"/>
              <a:ea typeface="新細明體" panose="02020500000000000000" pitchFamily="18" charset="-120"/>
            </a:endParaRPr>
          </a:p>
        </p:txBody>
      </p:sp>
      <p:pic>
        <p:nvPicPr>
          <p:cNvPr id="18440" name="圖片 4"/>
          <p:cNvPicPr>
            <a:picLocks noChangeAspect="1"/>
          </p:cNvPicPr>
          <p:nvPr/>
        </p:nvPicPr>
        <p:blipFill>
          <a:blip r:embed="rId6" cstate="print"/>
          <a:srcRect/>
          <a:stretch>
            <a:fillRect/>
          </a:stretch>
        </p:blipFill>
        <p:spPr bwMode="auto">
          <a:xfrm rot="933343">
            <a:off x="2705450" y="3710857"/>
            <a:ext cx="1190625" cy="1190625"/>
          </a:xfrm>
          <a:prstGeom prst="rect">
            <a:avLst/>
          </a:prstGeom>
          <a:noFill/>
          <a:ln w="9525">
            <a:noFill/>
            <a:miter lim="800000"/>
            <a:headEnd/>
            <a:tailEnd/>
          </a:ln>
        </p:spPr>
      </p:pic>
      <p:sp>
        <p:nvSpPr>
          <p:cNvPr id="18441" name="Oval 3"/>
          <p:cNvSpPr>
            <a:spLocks/>
          </p:cNvSpPr>
          <p:nvPr/>
        </p:nvSpPr>
        <p:spPr bwMode="auto">
          <a:xfrm rot="18358">
            <a:off x="3708400" y="2353591"/>
            <a:ext cx="1768475" cy="1768475"/>
          </a:xfrm>
          <a:prstGeom prst="ellipse">
            <a:avLst/>
          </a:prstGeom>
          <a:solidFill>
            <a:schemeClr val="accent1">
              <a:alpha val="79999"/>
            </a:schemeClr>
          </a:solidFill>
          <a:ln w="25400">
            <a:noFill/>
            <a:miter lim="800000"/>
            <a:headEnd/>
            <a:tailEnd/>
          </a:ln>
        </p:spPr>
        <p:txBody>
          <a:bodyPr lIns="0" tIns="0" rIns="0" bIns="0"/>
          <a:lstStyle/>
          <a:p>
            <a:pPr algn="ctr" eaLnBrk="1" hangingPunct="1"/>
            <a:endParaRPr lang="zh-TW" altLang="en-US">
              <a:ea typeface="新細明體" pitchFamily="18" charset="-120"/>
            </a:endParaRPr>
          </a:p>
        </p:txBody>
      </p:sp>
      <p:sp>
        <p:nvSpPr>
          <p:cNvPr id="18442" name="Oval 4"/>
          <p:cNvSpPr>
            <a:spLocks/>
          </p:cNvSpPr>
          <p:nvPr/>
        </p:nvSpPr>
        <p:spPr bwMode="auto">
          <a:xfrm>
            <a:off x="5927725" y="2490116"/>
            <a:ext cx="1814513" cy="1812925"/>
          </a:xfrm>
          <a:prstGeom prst="ellipse">
            <a:avLst/>
          </a:prstGeom>
          <a:solidFill>
            <a:srgbClr val="FB6A15">
              <a:alpha val="45882"/>
            </a:srgbClr>
          </a:solidFill>
          <a:ln w="9525">
            <a:noFill/>
            <a:round/>
            <a:headEnd/>
            <a:tailEnd/>
          </a:ln>
        </p:spPr>
        <p:txBody>
          <a:bodyPr lIns="0" tIns="0" rIns="0" bIns="0"/>
          <a:lstStyle/>
          <a:p>
            <a:pPr algn="ctr" eaLnBrk="1" hangingPunct="1"/>
            <a:endParaRPr lang="zh-TW" altLang="en-US">
              <a:ea typeface="新細明體" pitchFamily="18" charset="-120"/>
            </a:endParaRPr>
          </a:p>
        </p:txBody>
      </p:sp>
      <p:sp>
        <p:nvSpPr>
          <p:cNvPr id="18443" name="Oval 5"/>
          <p:cNvSpPr>
            <a:spLocks/>
          </p:cNvSpPr>
          <p:nvPr/>
        </p:nvSpPr>
        <p:spPr bwMode="auto">
          <a:xfrm>
            <a:off x="4845050" y="3321966"/>
            <a:ext cx="1455738" cy="1444625"/>
          </a:xfrm>
          <a:prstGeom prst="ellipse">
            <a:avLst/>
          </a:prstGeom>
          <a:solidFill>
            <a:srgbClr val="516BFE">
              <a:alpha val="70195"/>
            </a:srgbClr>
          </a:solidFill>
          <a:ln w="9525">
            <a:noFill/>
            <a:round/>
            <a:headEnd/>
            <a:tailEnd/>
          </a:ln>
        </p:spPr>
        <p:txBody>
          <a:bodyPr lIns="0" tIns="0" rIns="0" bIns="0"/>
          <a:lstStyle/>
          <a:p>
            <a:pPr algn="ctr" eaLnBrk="1" hangingPunct="1"/>
            <a:endParaRPr lang="zh-TW" altLang="en-US">
              <a:ea typeface="新細明體" pitchFamily="18" charset="-120"/>
            </a:endParaRPr>
          </a:p>
        </p:txBody>
      </p:sp>
      <p:sp>
        <p:nvSpPr>
          <p:cNvPr id="18444" name="Oval 5"/>
          <p:cNvSpPr>
            <a:spLocks/>
          </p:cNvSpPr>
          <p:nvPr/>
        </p:nvSpPr>
        <p:spPr bwMode="auto">
          <a:xfrm>
            <a:off x="3275013" y="4146302"/>
            <a:ext cx="2046287" cy="2032000"/>
          </a:xfrm>
          <a:prstGeom prst="ellipse">
            <a:avLst/>
          </a:prstGeom>
          <a:solidFill>
            <a:srgbClr val="A1D0C7">
              <a:alpha val="70195"/>
            </a:srgbClr>
          </a:solidFill>
          <a:ln w="9525">
            <a:noFill/>
            <a:round/>
            <a:headEnd/>
            <a:tailEnd/>
          </a:ln>
        </p:spPr>
        <p:txBody>
          <a:bodyPr lIns="0" tIns="0" rIns="0" bIns="0"/>
          <a:lstStyle/>
          <a:p>
            <a:pPr algn="ctr" eaLnBrk="1" hangingPunct="1"/>
            <a:endParaRPr lang="zh-TW" altLang="en-US">
              <a:solidFill>
                <a:srgbClr val="FFFF00"/>
              </a:solidFill>
              <a:ea typeface="新細明體" pitchFamily="18" charset="-120"/>
            </a:endParaRPr>
          </a:p>
        </p:txBody>
      </p:sp>
      <p:sp>
        <p:nvSpPr>
          <p:cNvPr id="18445" name="Oval 5"/>
          <p:cNvSpPr>
            <a:spLocks/>
          </p:cNvSpPr>
          <p:nvPr/>
        </p:nvSpPr>
        <p:spPr bwMode="auto">
          <a:xfrm>
            <a:off x="4845050" y="1182016"/>
            <a:ext cx="1819275" cy="1804988"/>
          </a:xfrm>
          <a:prstGeom prst="ellipse">
            <a:avLst/>
          </a:prstGeom>
          <a:solidFill>
            <a:srgbClr val="A1D0C7">
              <a:alpha val="70195"/>
            </a:srgbClr>
          </a:solidFill>
          <a:ln w="9525">
            <a:noFill/>
            <a:round/>
            <a:headEnd/>
            <a:tailEnd/>
          </a:ln>
        </p:spPr>
        <p:txBody>
          <a:bodyPr lIns="0" tIns="0" rIns="0" bIns="0"/>
          <a:lstStyle/>
          <a:p>
            <a:pPr algn="ctr" eaLnBrk="1" hangingPunct="1"/>
            <a:endParaRPr lang="zh-TW" altLang="en-US">
              <a:ea typeface="新細明體" pitchFamily="18" charset="-120"/>
            </a:endParaRPr>
          </a:p>
        </p:txBody>
      </p:sp>
      <p:sp>
        <p:nvSpPr>
          <p:cNvPr id="18446" name="Oval 4"/>
          <p:cNvSpPr>
            <a:spLocks/>
          </p:cNvSpPr>
          <p:nvPr/>
        </p:nvSpPr>
        <p:spPr bwMode="auto">
          <a:xfrm>
            <a:off x="5481638" y="4460627"/>
            <a:ext cx="1577975" cy="1577975"/>
          </a:xfrm>
          <a:prstGeom prst="ellipse">
            <a:avLst/>
          </a:prstGeom>
          <a:solidFill>
            <a:srgbClr val="CED325">
              <a:alpha val="79999"/>
            </a:srgbClr>
          </a:solidFill>
          <a:ln w="25400">
            <a:noFill/>
            <a:miter lim="800000"/>
            <a:headEnd/>
            <a:tailEnd/>
          </a:ln>
        </p:spPr>
        <p:txBody>
          <a:bodyPr lIns="0" tIns="0" rIns="0" bIns="0"/>
          <a:lstStyle/>
          <a:p>
            <a:pPr algn="ctr" eaLnBrk="1" hangingPunct="1"/>
            <a:endParaRPr lang="zh-TW" altLang="en-US">
              <a:ea typeface="新細明體" pitchFamily="18" charset="-120"/>
            </a:endParaRPr>
          </a:p>
        </p:txBody>
      </p:sp>
      <p:sp>
        <p:nvSpPr>
          <p:cNvPr id="18447" name="矩形 15"/>
          <p:cNvSpPr>
            <a:spLocks noChangeArrowheads="1"/>
          </p:cNvSpPr>
          <p:nvPr/>
        </p:nvSpPr>
        <p:spPr bwMode="auto">
          <a:xfrm>
            <a:off x="3359696" y="4869160"/>
            <a:ext cx="1837362" cy="451406"/>
          </a:xfrm>
          <a:prstGeom prst="rect">
            <a:avLst/>
          </a:prstGeom>
          <a:noFill/>
          <a:ln w="9525">
            <a:noFill/>
            <a:miter lim="800000"/>
            <a:headEnd/>
            <a:tailEnd/>
          </a:ln>
        </p:spPr>
        <p:txBody>
          <a:bodyPr wrap="none">
            <a:spAutoFit/>
          </a:bodyPr>
          <a:lstStyle/>
          <a:p>
            <a:pPr algn="ctr">
              <a:lnSpc>
                <a:spcPts val="2800"/>
              </a:lnSpc>
            </a:pPr>
            <a:r>
              <a:rPr lang="en-US" altLang="zh-TW" sz="2800" dirty="0" smtClean="0">
                <a:solidFill>
                  <a:schemeClr val="bg1"/>
                </a:solidFill>
                <a:latin typeface="CABNDWeb-Bold" pitchFamily="2" charset="0"/>
                <a:ea typeface="新細明體" pitchFamily="18" charset="-120"/>
              </a:rPr>
              <a:t>Consumers</a:t>
            </a:r>
            <a:endParaRPr lang="en-US" altLang="zh-TW" sz="2800" dirty="0">
              <a:solidFill>
                <a:schemeClr val="bg1"/>
              </a:solidFill>
              <a:latin typeface="CABNDWeb-Bold" pitchFamily="2" charset="0"/>
              <a:ea typeface="新細明體" pitchFamily="18" charset="-120"/>
            </a:endParaRPr>
          </a:p>
        </p:txBody>
      </p:sp>
      <p:sp>
        <p:nvSpPr>
          <p:cNvPr id="18448" name="矩形 16"/>
          <p:cNvSpPr>
            <a:spLocks noChangeArrowheads="1"/>
          </p:cNvSpPr>
          <p:nvPr/>
        </p:nvSpPr>
        <p:spPr bwMode="auto">
          <a:xfrm>
            <a:off x="3733800" y="2842541"/>
            <a:ext cx="1719263" cy="811213"/>
          </a:xfrm>
          <a:prstGeom prst="rect">
            <a:avLst/>
          </a:prstGeom>
          <a:noFill/>
          <a:ln w="9525">
            <a:noFill/>
            <a:miter lim="800000"/>
            <a:headEnd/>
            <a:tailEnd/>
          </a:ln>
        </p:spPr>
        <p:txBody>
          <a:bodyPr wrap="none">
            <a:spAutoFit/>
          </a:bodyPr>
          <a:lstStyle/>
          <a:p>
            <a:pPr algn="ctr">
              <a:lnSpc>
                <a:spcPts val="2800"/>
              </a:lnSpc>
            </a:pPr>
            <a:r>
              <a:rPr lang="en-US" altLang="zh-TW" sz="2800" dirty="0">
                <a:solidFill>
                  <a:schemeClr val="bg1"/>
                </a:solidFill>
                <a:latin typeface="CABNDWeb-Bold" pitchFamily="2" charset="0"/>
                <a:ea typeface="新細明體" pitchFamily="18" charset="-120"/>
              </a:rPr>
              <a:t>Social </a:t>
            </a:r>
          </a:p>
          <a:p>
            <a:pPr algn="ctr">
              <a:lnSpc>
                <a:spcPts val="2800"/>
              </a:lnSpc>
            </a:pPr>
            <a:r>
              <a:rPr lang="en-US" altLang="zh-TW" sz="2800" dirty="0">
                <a:solidFill>
                  <a:schemeClr val="bg1"/>
                </a:solidFill>
                <a:latin typeface="CABNDWeb-Bold" pitchFamily="2" charset="0"/>
                <a:ea typeface="新細明體" pitchFamily="18" charset="-120"/>
              </a:rPr>
              <a:t>enterprise</a:t>
            </a:r>
          </a:p>
        </p:txBody>
      </p:sp>
      <p:sp>
        <p:nvSpPr>
          <p:cNvPr id="18" name="矩形 17"/>
          <p:cNvSpPr/>
          <p:nvPr/>
        </p:nvSpPr>
        <p:spPr>
          <a:xfrm>
            <a:off x="4910138" y="1667791"/>
            <a:ext cx="1719262" cy="809625"/>
          </a:xfrm>
          <a:prstGeom prst="rect">
            <a:avLst/>
          </a:prstGeom>
        </p:spPr>
        <p:txBody>
          <a:bodyPr wrap="none">
            <a:spAutoFit/>
          </a:bodyPr>
          <a:lstStyle/>
          <a:p>
            <a:pPr algn="ctr">
              <a:lnSpc>
                <a:spcPts val="2800"/>
              </a:lnSpc>
              <a:spcBef>
                <a:spcPts val="0"/>
              </a:spcBef>
              <a:defRPr/>
            </a:pPr>
            <a:r>
              <a:rPr lang="en-US" altLang="zh-TW" sz="2800" dirty="0">
                <a:solidFill>
                  <a:schemeClr val="accent2">
                    <a:lumMod val="60000"/>
                    <a:lumOff val="40000"/>
                  </a:schemeClr>
                </a:solidFill>
                <a:latin typeface="CABNDWeb-Bold" panose="02000000000000000000" pitchFamily="2" charset="0"/>
                <a:ea typeface="新細明體" panose="02020500000000000000" pitchFamily="18" charset="-120"/>
              </a:rPr>
              <a:t>Social </a:t>
            </a:r>
          </a:p>
          <a:p>
            <a:pPr algn="ctr">
              <a:lnSpc>
                <a:spcPts val="2800"/>
              </a:lnSpc>
              <a:spcBef>
                <a:spcPts val="0"/>
              </a:spcBef>
              <a:defRPr/>
            </a:pPr>
            <a:r>
              <a:rPr lang="en-US" altLang="zh-TW" sz="2800" dirty="0">
                <a:solidFill>
                  <a:schemeClr val="accent2">
                    <a:lumMod val="60000"/>
                    <a:lumOff val="40000"/>
                  </a:schemeClr>
                </a:solidFill>
                <a:latin typeface="CABNDWeb-Bold" panose="02000000000000000000" pitchFamily="2" charset="0"/>
                <a:ea typeface="新細明體" panose="02020500000000000000" pitchFamily="18" charset="-120"/>
              </a:rPr>
              <a:t>enterprise</a:t>
            </a:r>
          </a:p>
        </p:txBody>
      </p:sp>
      <p:sp>
        <p:nvSpPr>
          <p:cNvPr id="19" name="矩形 18"/>
          <p:cNvSpPr/>
          <p:nvPr/>
        </p:nvSpPr>
        <p:spPr>
          <a:xfrm>
            <a:off x="5951984" y="3179215"/>
            <a:ext cx="1773242" cy="451406"/>
          </a:xfrm>
          <a:prstGeom prst="rect">
            <a:avLst/>
          </a:prstGeom>
        </p:spPr>
        <p:txBody>
          <a:bodyPr wrap="none">
            <a:spAutoFit/>
          </a:bodyPr>
          <a:lstStyle/>
          <a:p>
            <a:pPr algn="ctr">
              <a:lnSpc>
                <a:spcPts val="2800"/>
              </a:lnSpc>
              <a:spcBef>
                <a:spcPts val="0"/>
              </a:spcBef>
              <a:defRPr/>
            </a:pPr>
            <a:r>
              <a:rPr lang="en-US" altLang="zh-TW" sz="2800" dirty="0" smtClean="0">
                <a:solidFill>
                  <a:schemeClr val="accent2">
                    <a:lumMod val="60000"/>
                    <a:lumOff val="40000"/>
                  </a:schemeClr>
                </a:solidFill>
                <a:latin typeface="CABNDWeb-Bold" panose="02000000000000000000" pitchFamily="2" charset="0"/>
                <a:ea typeface="新細明體" panose="02020500000000000000" pitchFamily="18" charset="-120"/>
              </a:rPr>
              <a:t>Incubators</a:t>
            </a:r>
            <a:endParaRPr lang="en-US" altLang="zh-TW" sz="2800" dirty="0">
              <a:solidFill>
                <a:schemeClr val="accent2">
                  <a:lumMod val="60000"/>
                  <a:lumOff val="40000"/>
                </a:schemeClr>
              </a:solidFill>
              <a:latin typeface="CABNDWeb-Bold" panose="02000000000000000000" pitchFamily="2" charset="0"/>
              <a:ea typeface="新細明體" panose="02020500000000000000" pitchFamily="18" charset="-120"/>
            </a:endParaRPr>
          </a:p>
        </p:txBody>
      </p:sp>
      <p:sp>
        <p:nvSpPr>
          <p:cNvPr id="20" name="矩形 19"/>
          <p:cNvSpPr/>
          <p:nvPr/>
        </p:nvSpPr>
        <p:spPr>
          <a:xfrm>
            <a:off x="5951984" y="4869160"/>
            <a:ext cx="824265" cy="810478"/>
          </a:xfrm>
          <a:prstGeom prst="rect">
            <a:avLst/>
          </a:prstGeom>
        </p:spPr>
        <p:txBody>
          <a:bodyPr wrap="none">
            <a:spAutoFit/>
          </a:bodyPr>
          <a:lstStyle/>
          <a:p>
            <a:pPr algn="ctr">
              <a:lnSpc>
                <a:spcPts val="2800"/>
              </a:lnSpc>
              <a:spcBef>
                <a:spcPts val="0"/>
              </a:spcBef>
              <a:defRPr/>
            </a:pPr>
            <a:r>
              <a:rPr lang="en-US" altLang="zh-TW" sz="2000" dirty="0" smtClean="0">
                <a:solidFill>
                  <a:schemeClr val="accent2">
                    <a:lumMod val="60000"/>
                    <a:lumOff val="40000"/>
                  </a:schemeClr>
                </a:solidFill>
                <a:latin typeface="CABNDWeb-Bold" panose="02000000000000000000" pitchFamily="2" charset="0"/>
                <a:ea typeface="新細明體" panose="02020500000000000000" pitchFamily="18" charset="-120"/>
              </a:rPr>
              <a:t>Angel</a:t>
            </a:r>
          </a:p>
          <a:p>
            <a:pPr algn="ctr">
              <a:lnSpc>
                <a:spcPts val="2800"/>
              </a:lnSpc>
              <a:spcBef>
                <a:spcPts val="0"/>
              </a:spcBef>
              <a:defRPr/>
            </a:pPr>
            <a:r>
              <a:rPr lang="en-US" altLang="zh-TW" sz="2000" dirty="0" smtClean="0">
                <a:solidFill>
                  <a:schemeClr val="accent2">
                    <a:lumMod val="60000"/>
                    <a:lumOff val="40000"/>
                  </a:schemeClr>
                </a:solidFill>
                <a:latin typeface="CABNDWeb-Bold" panose="02000000000000000000" pitchFamily="2" charset="0"/>
                <a:ea typeface="新細明體" panose="02020500000000000000" pitchFamily="18" charset="-120"/>
              </a:rPr>
              <a:t>Funds</a:t>
            </a:r>
            <a:endParaRPr lang="en-US" altLang="zh-TW" sz="2000" dirty="0">
              <a:solidFill>
                <a:schemeClr val="accent2">
                  <a:lumMod val="60000"/>
                  <a:lumOff val="40000"/>
                </a:schemeClr>
              </a:solidFill>
              <a:latin typeface="CABNDWeb-Bold" panose="02000000000000000000" pitchFamily="2" charset="0"/>
              <a:ea typeface="新細明體" panose="02020500000000000000" pitchFamily="18" charset="-120"/>
            </a:endParaRPr>
          </a:p>
        </p:txBody>
      </p:sp>
      <p:sp>
        <p:nvSpPr>
          <p:cNvPr id="18452" name="矩形 20"/>
          <p:cNvSpPr>
            <a:spLocks noChangeArrowheads="1"/>
          </p:cNvSpPr>
          <p:nvPr/>
        </p:nvSpPr>
        <p:spPr bwMode="auto">
          <a:xfrm>
            <a:off x="4943872" y="3611263"/>
            <a:ext cx="1281112" cy="774700"/>
          </a:xfrm>
          <a:prstGeom prst="rect">
            <a:avLst/>
          </a:prstGeom>
          <a:noFill/>
          <a:ln w="9525">
            <a:noFill/>
            <a:miter lim="800000"/>
            <a:headEnd/>
            <a:tailEnd/>
          </a:ln>
        </p:spPr>
        <p:txBody>
          <a:bodyPr wrap="none">
            <a:spAutoFit/>
          </a:bodyPr>
          <a:lstStyle/>
          <a:p>
            <a:pPr algn="ctr">
              <a:lnSpc>
                <a:spcPts val="2800"/>
              </a:lnSpc>
            </a:pPr>
            <a:r>
              <a:rPr lang="en-US" altLang="zh-TW" sz="2000" dirty="0">
                <a:solidFill>
                  <a:schemeClr val="bg1"/>
                </a:solidFill>
                <a:latin typeface="CABNDWeb-Bold" pitchFamily="2" charset="0"/>
                <a:ea typeface="新細明體" pitchFamily="18" charset="-120"/>
              </a:rPr>
              <a:t>Social </a:t>
            </a:r>
          </a:p>
          <a:p>
            <a:pPr algn="ctr">
              <a:lnSpc>
                <a:spcPts val="2800"/>
              </a:lnSpc>
            </a:pPr>
            <a:r>
              <a:rPr lang="en-US" altLang="zh-TW" sz="2000" dirty="0">
                <a:solidFill>
                  <a:schemeClr val="bg1"/>
                </a:solidFill>
                <a:latin typeface="CABNDWeb-Bold" pitchFamily="2" charset="0"/>
                <a:ea typeface="新細明體" pitchFamily="18" charset="-120"/>
              </a:rPr>
              <a:t>enterprise</a:t>
            </a:r>
          </a:p>
        </p:txBody>
      </p:sp>
      <p:pic>
        <p:nvPicPr>
          <p:cNvPr id="23" name="圖片 22"/>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9365402">
            <a:off x="7444563" y="4176562"/>
            <a:ext cx="1237390" cy="1237390"/>
          </a:xfrm>
          <a:prstGeom prst="rect">
            <a:avLst/>
          </a:prstGeom>
          <a:scene3d>
            <a:camera prst="orthographicFront">
              <a:rot lat="21599983" lon="10799994" rev="1200033"/>
            </a:camera>
            <a:lightRig rig="threePt" dir="t"/>
          </a:scene3d>
        </p:spPr>
      </p:pic>
      <p:sp>
        <p:nvSpPr>
          <p:cNvPr id="6" name="矩形 5"/>
          <p:cNvSpPr/>
          <p:nvPr/>
        </p:nvSpPr>
        <p:spPr>
          <a:xfrm>
            <a:off x="8999538" y="3309938"/>
            <a:ext cx="2894012" cy="1384300"/>
          </a:xfrm>
          <a:prstGeom prst="rect">
            <a:avLst/>
          </a:prstGeom>
        </p:spPr>
        <p:txBody>
          <a:bodyPr>
            <a:spAutoFit/>
          </a:bodyPr>
          <a:lstStyle/>
          <a:p>
            <a:pPr algn="ctr"/>
            <a:r>
              <a:rPr lang="en-US" altLang="zh-TW" sz="4400">
                <a:solidFill>
                  <a:srgbClr val="6B6BCF"/>
                </a:solidFill>
                <a:latin typeface="Impact" pitchFamily="34" charset="0"/>
                <a:ea typeface="新細明體" pitchFamily="18" charset="-120"/>
                <a:sym typeface="MakestencilAlp" pitchFamily="2" charset="0"/>
              </a:rPr>
              <a:t>Self</a:t>
            </a:r>
          </a:p>
          <a:p>
            <a:pPr algn="ctr"/>
            <a:r>
              <a:rPr lang="en-US" altLang="zh-TW" sz="4000">
                <a:solidFill>
                  <a:srgbClr val="6B6BCF"/>
                </a:solidFill>
                <a:latin typeface="Impact" pitchFamily="34" charset="0"/>
                <a:ea typeface="新細明體" pitchFamily="18" charset="-120"/>
                <a:sym typeface="MakestencilAlp" pitchFamily="2" charset="0"/>
              </a:rPr>
              <a:t>Regulation</a:t>
            </a:r>
            <a:endParaRPr lang="zh-TW" altLang="en-US" sz="4000">
              <a:solidFill>
                <a:srgbClr val="6B6BCF"/>
              </a:solidFill>
              <a:latin typeface="Impact" pitchFamily="34" charset="0"/>
              <a:ea typeface="新細明體" pitchFamily="18" charset="-120"/>
            </a:endParaRPr>
          </a:p>
        </p:txBody>
      </p:sp>
      <p:sp>
        <p:nvSpPr>
          <p:cNvPr id="25" name="文字方塊 24"/>
          <p:cNvSpPr txBox="1"/>
          <p:nvPr/>
        </p:nvSpPr>
        <p:spPr>
          <a:xfrm>
            <a:off x="4727848" y="6165304"/>
            <a:ext cx="2304256" cy="646331"/>
          </a:xfrm>
          <a:prstGeom prst="rect">
            <a:avLst/>
          </a:prstGeom>
          <a:noFill/>
        </p:spPr>
        <p:txBody>
          <a:bodyPr wrap="square" rtlCol="0">
            <a:spAutoFit/>
          </a:bodyPr>
          <a:lstStyle/>
          <a:p>
            <a:r>
              <a:rPr lang="en-US" altLang="zh-TW" sz="3600" dirty="0" smtClean="0">
                <a:solidFill>
                  <a:srgbClr val="00B050"/>
                </a:solidFill>
                <a:latin typeface="Bauhaus 93" pitchFamily="82" charset="0"/>
                <a:cs typeface="Helvetica" pitchFamily="34" charset="0"/>
              </a:rPr>
              <a:t>Ecosystem</a:t>
            </a:r>
            <a:endParaRPr lang="zh-TW" altLang="en-US" sz="3600" dirty="0">
              <a:solidFill>
                <a:srgbClr val="00B050"/>
              </a:solidFill>
              <a:latin typeface="Bauhaus 93" pitchFamily="82" charset="0"/>
              <a:cs typeface="Helvetica" pitchFamily="34" charset="0"/>
            </a:endParaRPr>
          </a:p>
        </p:txBody>
      </p:sp>
    </p:spTree>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ext Box 2"/>
          <p:cNvSpPr txBox="1">
            <a:spLocks noChangeArrowheads="1"/>
          </p:cNvSpPr>
          <p:nvPr/>
        </p:nvSpPr>
        <p:spPr bwMode="auto">
          <a:xfrm>
            <a:off x="11071225" y="6454775"/>
            <a:ext cx="282575" cy="266700"/>
          </a:xfrm>
          <a:prstGeom prst="rect">
            <a:avLst/>
          </a:prstGeom>
          <a:noFill/>
          <a:ln w="12700">
            <a:noFill/>
            <a:miter lim="800000"/>
            <a:headEnd/>
            <a:tailEnd/>
          </a:ln>
          <a:effectLst/>
        </p:spPr>
        <p:txBody>
          <a:bodyPr wrap="none" anchor="ctr"/>
          <a:lstStyle/>
          <a:p>
            <a:pPr algn="r" eaLnBrk="1" hangingPunct="1"/>
            <a:fld id="{8BF71118-A0BD-49AB-BFB8-E169EC3D233B}" type="slidenum">
              <a:rPr lang="en-US" altLang="zh-TW" sz="1200">
                <a:solidFill>
                  <a:srgbClr val="878787"/>
                </a:solidFill>
                <a:latin typeface="Lucida Grande" charset="0"/>
                <a:ea typeface="新細明體" pitchFamily="18" charset="-120"/>
                <a:sym typeface="Lucida Grande" charset="0"/>
              </a:rPr>
              <a:pPr algn="r" eaLnBrk="1" hangingPunct="1"/>
              <a:t>10</a:t>
            </a:fld>
            <a:endParaRPr lang="en-US" altLang="zh-TW" sz="1200">
              <a:solidFill>
                <a:srgbClr val="878787"/>
              </a:solidFill>
              <a:latin typeface="Lucida Grande" charset="0"/>
              <a:ea typeface="新細明體" pitchFamily="18" charset="-120"/>
              <a:sym typeface="Lucida Grande" charset="0"/>
            </a:endParaRPr>
          </a:p>
        </p:txBody>
      </p:sp>
      <p:sp>
        <p:nvSpPr>
          <p:cNvPr id="9" name="Rectangle 3"/>
          <p:cNvSpPr>
            <a:spLocks/>
          </p:cNvSpPr>
          <p:nvPr/>
        </p:nvSpPr>
        <p:spPr bwMode="auto">
          <a:xfrm>
            <a:off x="263525" y="4508500"/>
            <a:ext cx="12526963" cy="1190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lstStyle>
            <a:lvl1pPr>
              <a:lnSpc>
                <a:spcPct val="90000"/>
              </a:lnSpc>
              <a:spcBef>
                <a:spcPts val="1000"/>
              </a:spcBef>
              <a:buClr>
                <a:srgbClr val="000000"/>
              </a:buClr>
              <a:buSzPct val="100000"/>
              <a:buFont typeface="Arial" panose="020B0604020202020204" pitchFamily="34" charset="0"/>
              <a:buChar char="•"/>
              <a:defRPr sz="2800">
                <a:solidFill>
                  <a:schemeClr val="tx1"/>
                </a:solidFill>
                <a:latin typeface="Lucida Grande" charset="0"/>
                <a:ea typeface="Heiti TC Light" charset="0"/>
                <a:cs typeface="Heiti TC Light" charset="0"/>
                <a:sym typeface="Lucida Grande" charset="0"/>
              </a:defRPr>
            </a:lvl1pPr>
            <a:lvl2pPr marL="647700" indent="-228600">
              <a:lnSpc>
                <a:spcPct val="90000"/>
              </a:lnSpc>
              <a:spcBef>
                <a:spcPts val="500"/>
              </a:spcBef>
              <a:buClr>
                <a:srgbClr val="000000"/>
              </a:buClr>
              <a:buSzPct val="100000"/>
              <a:buFont typeface="Arial" panose="020B0604020202020204" pitchFamily="34" charset="0"/>
              <a:buChar char="•"/>
              <a:defRPr sz="2400">
                <a:solidFill>
                  <a:schemeClr val="tx1"/>
                </a:solidFill>
                <a:latin typeface="Lucida Grande" charset="0"/>
                <a:ea typeface="Heiti TC Light" charset="0"/>
                <a:cs typeface="Heiti TC Light" charset="0"/>
                <a:sym typeface="Lucida Grande" charset="0"/>
              </a:defRPr>
            </a:lvl2pPr>
            <a:lvl3pPr marL="1104900" indent="-228600">
              <a:lnSpc>
                <a:spcPct val="90000"/>
              </a:lnSpc>
              <a:spcBef>
                <a:spcPts val="500"/>
              </a:spcBef>
              <a:buClr>
                <a:srgbClr val="000000"/>
              </a:buClr>
              <a:buSzPct val="100000"/>
              <a:buFont typeface="Arial" panose="020B0604020202020204" pitchFamily="34" charset="0"/>
              <a:buChar char="•"/>
              <a:defRPr sz="2000">
                <a:solidFill>
                  <a:schemeClr val="tx1"/>
                </a:solidFill>
                <a:latin typeface="Lucida Grande" charset="0"/>
                <a:ea typeface="Heiti TC Light" charset="0"/>
                <a:cs typeface="Heiti TC Light" charset="0"/>
                <a:sym typeface="Lucida Grande" charset="0"/>
              </a:defRPr>
            </a:lvl3pPr>
            <a:lvl4pPr marL="1562100" indent="-228600">
              <a:lnSpc>
                <a:spcPct val="90000"/>
              </a:lnSpc>
              <a:spcBef>
                <a:spcPts val="500"/>
              </a:spcBef>
              <a:buClr>
                <a:srgbClr val="000000"/>
              </a:buClr>
              <a:buSzPct val="100000"/>
              <a:buFont typeface="Arial" panose="020B0604020202020204" pitchFamily="34" charset="0"/>
              <a:buChar char="•"/>
              <a:defRPr>
                <a:solidFill>
                  <a:schemeClr val="tx1"/>
                </a:solidFill>
                <a:latin typeface="Lucida Grande" charset="0"/>
                <a:ea typeface="Heiti TC Light" charset="0"/>
                <a:cs typeface="Heiti TC Light" charset="0"/>
                <a:sym typeface="Lucida Grande" charset="0"/>
              </a:defRPr>
            </a:lvl4pPr>
            <a:lvl5pPr marL="2019300" indent="-228600">
              <a:lnSpc>
                <a:spcPct val="90000"/>
              </a:lnSpc>
              <a:spcBef>
                <a:spcPts val="500"/>
              </a:spcBef>
              <a:buClr>
                <a:srgbClr val="000000"/>
              </a:buClr>
              <a:buSzPct val="100000"/>
              <a:buFont typeface="Arial" panose="020B0604020202020204" pitchFamily="34" charset="0"/>
              <a:buChar char="•"/>
              <a:defRPr>
                <a:solidFill>
                  <a:schemeClr val="tx1"/>
                </a:solidFill>
                <a:latin typeface="Lucida Grande" charset="0"/>
                <a:ea typeface="Heiti TC Light" charset="0"/>
                <a:cs typeface="Heiti TC Light" charset="0"/>
                <a:sym typeface="Lucida Grande" charset="0"/>
              </a:defRPr>
            </a:lvl5pPr>
            <a:lvl6pPr marL="2476500" indent="-228600" eaLnBrk="0" fontAlgn="base" hangingPunct="0">
              <a:lnSpc>
                <a:spcPct val="90000"/>
              </a:lnSpc>
              <a:spcBef>
                <a:spcPts val="500"/>
              </a:spcBef>
              <a:spcAft>
                <a:spcPct val="0"/>
              </a:spcAft>
              <a:buClr>
                <a:srgbClr val="000000"/>
              </a:buClr>
              <a:buSzPct val="100000"/>
              <a:buFont typeface="Arial" panose="020B0604020202020204" pitchFamily="34" charset="0"/>
              <a:buChar char="•"/>
              <a:defRPr>
                <a:solidFill>
                  <a:schemeClr val="tx1"/>
                </a:solidFill>
                <a:latin typeface="Lucida Grande" charset="0"/>
                <a:ea typeface="Heiti TC Light" charset="0"/>
                <a:cs typeface="Heiti TC Light" charset="0"/>
                <a:sym typeface="Lucida Grande" charset="0"/>
              </a:defRPr>
            </a:lvl6pPr>
            <a:lvl7pPr marL="2933700" indent="-228600" eaLnBrk="0" fontAlgn="base" hangingPunct="0">
              <a:lnSpc>
                <a:spcPct val="90000"/>
              </a:lnSpc>
              <a:spcBef>
                <a:spcPts val="500"/>
              </a:spcBef>
              <a:spcAft>
                <a:spcPct val="0"/>
              </a:spcAft>
              <a:buClr>
                <a:srgbClr val="000000"/>
              </a:buClr>
              <a:buSzPct val="100000"/>
              <a:buFont typeface="Arial" panose="020B0604020202020204" pitchFamily="34" charset="0"/>
              <a:buChar char="•"/>
              <a:defRPr>
                <a:solidFill>
                  <a:schemeClr val="tx1"/>
                </a:solidFill>
                <a:latin typeface="Lucida Grande" charset="0"/>
                <a:ea typeface="Heiti TC Light" charset="0"/>
                <a:cs typeface="Heiti TC Light" charset="0"/>
                <a:sym typeface="Lucida Grande" charset="0"/>
              </a:defRPr>
            </a:lvl7pPr>
            <a:lvl8pPr marL="3390900" indent="-228600" eaLnBrk="0" fontAlgn="base" hangingPunct="0">
              <a:lnSpc>
                <a:spcPct val="90000"/>
              </a:lnSpc>
              <a:spcBef>
                <a:spcPts val="500"/>
              </a:spcBef>
              <a:spcAft>
                <a:spcPct val="0"/>
              </a:spcAft>
              <a:buClr>
                <a:srgbClr val="000000"/>
              </a:buClr>
              <a:buSzPct val="100000"/>
              <a:buFont typeface="Arial" panose="020B0604020202020204" pitchFamily="34" charset="0"/>
              <a:buChar char="•"/>
              <a:defRPr>
                <a:solidFill>
                  <a:schemeClr val="tx1"/>
                </a:solidFill>
                <a:latin typeface="Lucida Grande" charset="0"/>
                <a:ea typeface="Heiti TC Light" charset="0"/>
                <a:cs typeface="Heiti TC Light" charset="0"/>
                <a:sym typeface="Lucida Grande" charset="0"/>
              </a:defRPr>
            </a:lvl8pPr>
            <a:lvl9pPr marL="3848100" indent="-228600" eaLnBrk="0" fontAlgn="base" hangingPunct="0">
              <a:lnSpc>
                <a:spcPct val="90000"/>
              </a:lnSpc>
              <a:spcBef>
                <a:spcPts val="500"/>
              </a:spcBef>
              <a:spcAft>
                <a:spcPct val="0"/>
              </a:spcAft>
              <a:buClr>
                <a:srgbClr val="000000"/>
              </a:buClr>
              <a:buSzPct val="100000"/>
              <a:buFont typeface="Arial" panose="020B0604020202020204" pitchFamily="34" charset="0"/>
              <a:buChar char="•"/>
              <a:defRPr>
                <a:solidFill>
                  <a:schemeClr val="tx1"/>
                </a:solidFill>
                <a:latin typeface="Lucida Grande" charset="0"/>
                <a:ea typeface="Heiti TC Light" charset="0"/>
                <a:cs typeface="Heiti TC Light" charset="0"/>
                <a:sym typeface="Lucida Grande" charset="0"/>
              </a:defRPr>
            </a:lvl9pPr>
          </a:lstStyle>
          <a:p>
            <a:pPr eaLnBrk="1" hangingPunct="1">
              <a:lnSpc>
                <a:spcPct val="100000"/>
              </a:lnSpc>
              <a:spcBef>
                <a:spcPct val="0"/>
              </a:spcBef>
              <a:buClrTx/>
              <a:buSzTx/>
              <a:buFontTx/>
              <a:buNone/>
              <a:defRPr/>
            </a:pPr>
            <a:r>
              <a:rPr lang="en-US" altLang="zh-TW" sz="6600" dirty="0" smtClean="0">
                <a:solidFill>
                  <a:srgbClr val="1A1A1A"/>
                </a:solidFill>
                <a:latin typeface="MakestencilAlp" panose="00000400000000000000" pitchFamily="2" charset="0"/>
                <a:ea typeface="新細明體" panose="02020500000000000000" pitchFamily="18" charset="-120"/>
                <a:sym typeface="MakestencilAlp" panose="00000400000000000000" pitchFamily="2" charset="0"/>
              </a:rPr>
              <a:t>T</a:t>
            </a:r>
            <a:r>
              <a:rPr lang="en-US" altLang="zh-TW" sz="6600" dirty="0" smtClean="0">
                <a:solidFill>
                  <a:schemeClr val="accent5">
                    <a:lumMod val="50000"/>
                  </a:schemeClr>
                </a:solidFill>
                <a:latin typeface="MakestencilAlp" panose="00000400000000000000" pitchFamily="2" charset="0"/>
                <a:ea typeface="新細明體" panose="02020500000000000000" pitchFamily="18" charset="-120"/>
                <a:sym typeface="MakestencilAlp" panose="00000400000000000000" pitchFamily="2" charset="0"/>
              </a:rPr>
              <a:t>h</a:t>
            </a:r>
            <a:r>
              <a:rPr lang="en-US" altLang="zh-TW" sz="6600" dirty="0" smtClean="0">
                <a:solidFill>
                  <a:schemeClr val="accent6">
                    <a:lumMod val="60000"/>
                    <a:lumOff val="40000"/>
                  </a:schemeClr>
                </a:solidFill>
                <a:latin typeface="MakestencilAlp" panose="00000400000000000000" pitchFamily="2" charset="0"/>
                <a:ea typeface="新細明體" panose="02020500000000000000" pitchFamily="18" charset="-120"/>
                <a:sym typeface="MakestencilAlp" panose="00000400000000000000" pitchFamily="2" charset="0"/>
              </a:rPr>
              <a:t>a</a:t>
            </a:r>
            <a:r>
              <a:rPr lang="en-US" altLang="zh-TW" sz="6600" dirty="0" smtClean="0">
                <a:solidFill>
                  <a:schemeClr val="bg1">
                    <a:lumMod val="65000"/>
                  </a:schemeClr>
                </a:solidFill>
                <a:latin typeface="MakestencilAlp" panose="00000400000000000000" pitchFamily="2" charset="0"/>
                <a:ea typeface="新細明體" panose="02020500000000000000" pitchFamily="18" charset="-120"/>
                <a:sym typeface="MakestencilAlp" panose="00000400000000000000" pitchFamily="2" charset="0"/>
              </a:rPr>
              <a:t>n</a:t>
            </a:r>
            <a:r>
              <a:rPr lang="en-US" altLang="zh-TW" sz="6600" dirty="0" smtClean="0">
                <a:solidFill>
                  <a:srgbClr val="1A1A1A"/>
                </a:solidFill>
                <a:latin typeface="MakestencilAlp" panose="00000400000000000000" pitchFamily="2" charset="0"/>
                <a:ea typeface="新細明體" panose="02020500000000000000" pitchFamily="18" charset="-120"/>
                <a:sym typeface="MakestencilAlp" panose="00000400000000000000" pitchFamily="2" charset="0"/>
              </a:rPr>
              <a:t>k </a:t>
            </a:r>
            <a:r>
              <a:rPr lang="en-US" altLang="zh-TW" sz="6600" dirty="0" smtClean="0">
                <a:solidFill>
                  <a:schemeClr val="bg1">
                    <a:lumMod val="65000"/>
                  </a:schemeClr>
                </a:solidFill>
                <a:latin typeface="MakestencilAlp" panose="00000400000000000000" pitchFamily="2" charset="0"/>
                <a:ea typeface="新細明體" panose="02020500000000000000" pitchFamily="18" charset="-120"/>
                <a:sym typeface="MakestencilAlp" panose="00000400000000000000" pitchFamily="2" charset="0"/>
              </a:rPr>
              <a:t>Y</a:t>
            </a:r>
            <a:r>
              <a:rPr lang="en-US" altLang="zh-TW" sz="6600" dirty="0" smtClean="0">
                <a:solidFill>
                  <a:schemeClr val="accent5">
                    <a:lumMod val="50000"/>
                  </a:schemeClr>
                </a:solidFill>
                <a:latin typeface="MakestencilAlp" panose="00000400000000000000" pitchFamily="2" charset="0"/>
                <a:ea typeface="新細明體" panose="02020500000000000000" pitchFamily="18" charset="-120"/>
                <a:sym typeface="MakestencilAlp" panose="00000400000000000000" pitchFamily="2" charset="0"/>
              </a:rPr>
              <a:t>o</a:t>
            </a:r>
            <a:r>
              <a:rPr lang="en-US" altLang="zh-TW" sz="6600" dirty="0" smtClean="0">
                <a:solidFill>
                  <a:schemeClr val="accent6">
                    <a:lumMod val="60000"/>
                    <a:lumOff val="40000"/>
                  </a:schemeClr>
                </a:solidFill>
                <a:latin typeface="MakestencilAlp" panose="00000400000000000000" pitchFamily="2" charset="0"/>
                <a:ea typeface="新細明體" panose="02020500000000000000" pitchFamily="18" charset="-120"/>
                <a:sym typeface="MakestencilAlp" panose="00000400000000000000" pitchFamily="2" charset="0"/>
              </a:rPr>
              <a:t>u</a:t>
            </a:r>
            <a:r>
              <a:rPr lang="en-US" altLang="zh-TW" sz="6600" dirty="0" smtClean="0">
                <a:solidFill>
                  <a:srgbClr val="1A1A1A"/>
                </a:solidFill>
                <a:latin typeface="MakestencilAlp" panose="00000400000000000000" pitchFamily="2" charset="0"/>
                <a:ea typeface="新細明體" panose="02020500000000000000" pitchFamily="18" charset="-120"/>
                <a:sym typeface="MakestencilAlp" panose="00000400000000000000" pitchFamily="2" charset="0"/>
              </a:rPr>
              <a:t> </a:t>
            </a:r>
            <a:r>
              <a:rPr lang="en-US" altLang="zh-TW" sz="6600" dirty="0" smtClean="0">
                <a:solidFill>
                  <a:schemeClr val="bg1">
                    <a:lumMod val="50000"/>
                  </a:schemeClr>
                </a:solidFill>
                <a:latin typeface="MakestencilAlp" panose="00000400000000000000" pitchFamily="2" charset="0"/>
                <a:ea typeface="新細明體" panose="02020500000000000000" pitchFamily="18" charset="-120"/>
                <a:sym typeface="MakestencilAlp" panose="00000400000000000000" pitchFamily="2" charset="0"/>
              </a:rPr>
              <a:t>f</a:t>
            </a:r>
            <a:r>
              <a:rPr lang="en-US" altLang="zh-TW" sz="6600" dirty="0" smtClean="0">
                <a:solidFill>
                  <a:srgbClr val="1A1A1A"/>
                </a:solidFill>
                <a:latin typeface="MakestencilAlp" panose="00000400000000000000" pitchFamily="2" charset="0"/>
                <a:ea typeface="新細明體" panose="02020500000000000000" pitchFamily="18" charset="-120"/>
                <a:sym typeface="MakestencilAlp" panose="00000400000000000000" pitchFamily="2" charset="0"/>
              </a:rPr>
              <a:t>o</a:t>
            </a:r>
            <a:r>
              <a:rPr lang="en-US" altLang="zh-TW" sz="6600" dirty="0" smtClean="0">
                <a:solidFill>
                  <a:schemeClr val="accent5">
                    <a:lumMod val="50000"/>
                  </a:schemeClr>
                </a:solidFill>
                <a:latin typeface="MakestencilAlp" panose="00000400000000000000" pitchFamily="2" charset="0"/>
                <a:ea typeface="新細明體" panose="02020500000000000000" pitchFamily="18" charset="-120"/>
                <a:sym typeface="MakestencilAlp" panose="00000400000000000000" pitchFamily="2" charset="0"/>
              </a:rPr>
              <a:t>r</a:t>
            </a:r>
            <a:r>
              <a:rPr lang="en-US" altLang="zh-TW" sz="6600" dirty="0" smtClean="0">
                <a:solidFill>
                  <a:srgbClr val="1A1A1A"/>
                </a:solidFill>
                <a:latin typeface="MakestencilAlp" panose="00000400000000000000" pitchFamily="2" charset="0"/>
                <a:ea typeface="新細明體" panose="02020500000000000000" pitchFamily="18" charset="-120"/>
                <a:sym typeface="MakestencilAlp" panose="00000400000000000000" pitchFamily="2" charset="0"/>
              </a:rPr>
              <a:t> </a:t>
            </a:r>
            <a:r>
              <a:rPr lang="en-US" altLang="zh-TW" sz="6600" dirty="0" smtClean="0">
                <a:solidFill>
                  <a:schemeClr val="accent6">
                    <a:lumMod val="60000"/>
                    <a:lumOff val="40000"/>
                  </a:schemeClr>
                </a:solidFill>
                <a:latin typeface="MakestencilAlp" panose="00000400000000000000" pitchFamily="2" charset="0"/>
                <a:ea typeface="新細明體" panose="02020500000000000000" pitchFamily="18" charset="-120"/>
                <a:sym typeface="MakestencilAlp" panose="00000400000000000000" pitchFamily="2" charset="0"/>
              </a:rPr>
              <a:t>L</a:t>
            </a:r>
            <a:r>
              <a:rPr lang="en-US" altLang="zh-TW" sz="6600" dirty="0" smtClean="0">
                <a:solidFill>
                  <a:schemeClr val="accent5">
                    <a:lumMod val="50000"/>
                  </a:schemeClr>
                </a:solidFill>
                <a:latin typeface="MakestencilAlp" panose="00000400000000000000" pitchFamily="2" charset="0"/>
                <a:ea typeface="新細明體" panose="02020500000000000000" pitchFamily="18" charset="-120"/>
                <a:sym typeface="MakestencilAlp" panose="00000400000000000000" pitchFamily="2" charset="0"/>
              </a:rPr>
              <a:t>i</a:t>
            </a:r>
            <a:r>
              <a:rPr lang="en-US" altLang="zh-TW" sz="6600" dirty="0" smtClean="0">
                <a:solidFill>
                  <a:srgbClr val="1A1A1A"/>
                </a:solidFill>
                <a:latin typeface="MakestencilAlp" panose="00000400000000000000" pitchFamily="2" charset="0"/>
                <a:ea typeface="新細明體" panose="02020500000000000000" pitchFamily="18" charset="-120"/>
                <a:sym typeface="MakestencilAlp" panose="00000400000000000000" pitchFamily="2" charset="0"/>
              </a:rPr>
              <a:t>st</a:t>
            </a:r>
            <a:r>
              <a:rPr lang="en-US" altLang="zh-TW" sz="6600" dirty="0" smtClean="0">
                <a:solidFill>
                  <a:schemeClr val="accent1"/>
                </a:solidFill>
                <a:latin typeface="MakestencilAlp" panose="00000400000000000000" pitchFamily="2" charset="0"/>
                <a:ea typeface="新細明體" panose="02020500000000000000" pitchFamily="18" charset="-120"/>
                <a:sym typeface="MakestencilAlp" panose="00000400000000000000" pitchFamily="2" charset="0"/>
              </a:rPr>
              <a:t>e</a:t>
            </a:r>
            <a:r>
              <a:rPr lang="en-US" altLang="zh-TW" sz="6600" dirty="0" smtClean="0">
                <a:solidFill>
                  <a:schemeClr val="bg1">
                    <a:lumMod val="65000"/>
                  </a:schemeClr>
                </a:solidFill>
                <a:latin typeface="MakestencilAlp" panose="00000400000000000000" pitchFamily="2" charset="0"/>
                <a:ea typeface="新細明體" panose="02020500000000000000" pitchFamily="18" charset="-120"/>
                <a:sym typeface="MakestencilAlp" panose="00000400000000000000" pitchFamily="2" charset="0"/>
              </a:rPr>
              <a:t>n</a:t>
            </a:r>
            <a:r>
              <a:rPr lang="en-US" altLang="zh-TW" sz="6600" dirty="0" smtClean="0">
                <a:solidFill>
                  <a:srgbClr val="1A1A1A"/>
                </a:solidFill>
                <a:latin typeface="MakestencilAlp" panose="00000400000000000000" pitchFamily="2" charset="0"/>
                <a:ea typeface="新細明體" panose="02020500000000000000" pitchFamily="18" charset="-120"/>
                <a:sym typeface="MakestencilAlp" panose="00000400000000000000" pitchFamily="2" charset="0"/>
              </a:rPr>
              <a:t>i</a:t>
            </a:r>
            <a:r>
              <a:rPr lang="en-US" altLang="zh-TW" sz="6600" dirty="0" smtClean="0">
                <a:solidFill>
                  <a:schemeClr val="accent6">
                    <a:lumMod val="60000"/>
                    <a:lumOff val="40000"/>
                  </a:schemeClr>
                </a:solidFill>
                <a:latin typeface="MakestencilAlp" panose="00000400000000000000" pitchFamily="2" charset="0"/>
                <a:ea typeface="新細明體" panose="02020500000000000000" pitchFamily="18" charset="-120"/>
                <a:sym typeface="MakestencilAlp" panose="00000400000000000000" pitchFamily="2" charset="0"/>
              </a:rPr>
              <a:t>n</a:t>
            </a:r>
            <a:r>
              <a:rPr lang="en-US" altLang="zh-TW" sz="6600" dirty="0" smtClean="0">
                <a:solidFill>
                  <a:schemeClr val="bg1">
                    <a:lumMod val="65000"/>
                  </a:schemeClr>
                </a:solidFill>
                <a:latin typeface="MakestencilAlp" panose="00000400000000000000" pitchFamily="2" charset="0"/>
                <a:ea typeface="新細明體" panose="02020500000000000000" pitchFamily="18" charset="-120"/>
                <a:sym typeface="MakestencilAlp" panose="00000400000000000000" pitchFamily="2" charset="0"/>
              </a:rPr>
              <a:t>g.</a:t>
            </a:r>
            <a:endParaRPr lang="en-US" altLang="zh-TW" sz="6600" b="1" dirty="0" smtClean="0">
              <a:solidFill>
                <a:schemeClr val="bg1">
                  <a:lumMod val="65000"/>
                </a:schemeClr>
              </a:solidFill>
              <a:latin typeface="Origami" panose="00000400000000000000" pitchFamily="2" charset="0"/>
              <a:ea typeface="新細明體" panose="02020500000000000000" pitchFamily="18" charset="-120"/>
              <a:sym typeface="MakestencilAlp" panose="00000400000000000000" pitchFamily="2" charset="0"/>
            </a:endParaRPr>
          </a:p>
        </p:txBody>
      </p:sp>
      <p:pic>
        <p:nvPicPr>
          <p:cNvPr id="20484" name="圖片 127"/>
          <p:cNvPicPr>
            <a:picLocks noChangeAspect="1"/>
          </p:cNvPicPr>
          <p:nvPr/>
        </p:nvPicPr>
        <p:blipFill>
          <a:blip r:embed="rId2" cstate="print"/>
          <a:srcRect/>
          <a:stretch>
            <a:fillRect/>
          </a:stretch>
        </p:blipFill>
        <p:spPr bwMode="auto">
          <a:xfrm>
            <a:off x="11515725" y="163513"/>
            <a:ext cx="514350" cy="504825"/>
          </a:xfrm>
          <a:prstGeom prst="rect">
            <a:avLst/>
          </a:prstGeom>
          <a:noFill/>
          <a:ln w="9525">
            <a:noFill/>
            <a:miter lim="800000"/>
            <a:headEnd/>
            <a:tailEnd/>
          </a:ln>
        </p:spPr>
      </p:pic>
      <p:pic>
        <p:nvPicPr>
          <p:cNvPr id="20485" name="Picture 2" descr="http://www.eelci.com/images/origami/parallax/044.png"/>
          <p:cNvPicPr>
            <a:picLocks noChangeAspect="1" noChangeArrowheads="1"/>
          </p:cNvPicPr>
          <p:nvPr/>
        </p:nvPicPr>
        <p:blipFill>
          <a:blip r:embed="rId3" cstate="print"/>
          <a:srcRect/>
          <a:stretch>
            <a:fillRect/>
          </a:stretch>
        </p:blipFill>
        <p:spPr bwMode="auto">
          <a:xfrm>
            <a:off x="695325" y="0"/>
            <a:ext cx="9648825" cy="318135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theme/theme1.xml><?xml version="1.0" encoding="utf-8"?>
<a:theme xmlns:a="http://schemas.openxmlformats.org/drawingml/2006/main" name="Default - 標題投影片">
  <a:themeElements>
    <a:clrScheme name="">
      <a:dk1>
        <a:srgbClr val="000000"/>
      </a:dk1>
      <a:lt1>
        <a:srgbClr val="FFFFFF"/>
      </a:lt1>
      <a:dk2>
        <a:srgbClr val="000000"/>
      </a:dk2>
      <a:lt2>
        <a:srgbClr val="808080"/>
      </a:lt2>
      <a:accent1>
        <a:srgbClr val="CDD363"/>
      </a:accent1>
      <a:accent2>
        <a:srgbClr val="333399"/>
      </a:accent2>
      <a:accent3>
        <a:srgbClr val="FFFFFF"/>
      </a:accent3>
      <a:accent4>
        <a:srgbClr val="000000"/>
      </a:accent4>
      <a:accent5>
        <a:srgbClr val="E3E6B7"/>
      </a:accent5>
      <a:accent6>
        <a:srgbClr val="2D2D8A"/>
      </a:accent6>
      <a:hlink>
        <a:srgbClr val="009999"/>
      </a:hlink>
      <a:folHlink>
        <a:srgbClr val="99CC00"/>
      </a:folHlink>
    </a:clrScheme>
    <a:fontScheme name="Default - 標題投影片">
      <a:majorFont>
        <a:latin typeface="Lucida Grande"/>
        <a:ea typeface="Heiti TC Light"/>
        <a:cs typeface="Heiti TC Light"/>
      </a:majorFont>
      <a:minorFont>
        <a:latin typeface="Lucida Grande"/>
        <a:ea typeface="Heiti TC Light"/>
        <a:cs typeface="Heiti TC Light"/>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25400"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altLang="zh-TW" sz="4200" b="0" i="0" u="none" strike="noStrike" cap="none" normalizeH="0" baseline="0" smtClean="0">
            <a:ln>
              <a:noFill/>
            </a:ln>
            <a:solidFill>
              <a:srgbClr val="000000"/>
            </a:solidFill>
            <a:effectLst/>
            <a:latin typeface="Gill Sans" charset="0"/>
            <a:ea typeface="Heiti TC Light" charset="0"/>
            <a:cs typeface="Heiti TC Light" charset="0"/>
            <a:sym typeface="Gill Sans" charset="0"/>
          </a:defRPr>
        </a:defPPr>
      </a:lstStyle>
    </a:spDef>
    <a:lnDef>
      <a:spPr bwMode="auto">
        <a:xfrm>
          <a:off x="0" y="0"/>
          <a:ext cx="1" cy="1"/>
        </a:xfrm>
        <a:custGeom>
          <a:avLst/>
          <a:gdLst/>
          <a:ahLst/>
          <a:cxnLst/>
          <a:rect l="0" t="0" r="0" b="0"/>
          <a:pathLst/>
        </a:custGeom>
        <a:solidFill>
          <a:schemeClr val="accent1"/>
        </a:solidFill>
        <a:ln w="25400"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altLang="zh-TW" sz="4200" b="0" i="0" u="none" strike="noStrike" cap="none" normalizeH="0" baseline="0" smtClean="0">
            <a:ln>
              <a:noFill/>
            </a:ln>
            <a:solidFill>
              <a:srgbClr val="000000"/>
            </a:solidFill>
            <a:effectLst/>
            <a:latin typeface="Gill Sans" charset="0"/>
            <a:ea typeface="Heiti TC Light" charset="0"/>
            <a:cs typeface="Heiti TC Light" charset="0"/>
            <a:sym typeface="Gill Sans" charset="0"/>
          </a:defRPr>
        </a:defPPr>
      </a:lstStyle>
    </a:lnDef>
  </a:objectDefaults>
  <a:extraClrSchemeLst>
    <a:extraClrScheme>
      <a:clrScheme name="Default - 標題投影片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efault - 標題及物件">
  <a:themeElements>
    <a:clrScheme name="">
      <a:dk1>
        <a:srgbClr val="000000"/>
      </a:dk1>
      <a:lt1>
        <a:srgbClr val="FFFFFF"/>
      </a:lt1>
      <a:dk2>
        <a:srgbClr val="000000"/>
      </a:dk2>
      <a:lt2>
        <a:srgbClr val="808080"/>
      </a:lt2>
      <a:accent1>
        <a:srgbClr val="B2D63A"/>
      </a:accent1>
      <a:accent2>
        <a:srgbClr val="333399"/>
      </a:accent2>
      <a:accent3>
        <a:srgbClr val="FFFFFF"/>
      </a:accent3>
      <a:accent4>
        <a:srgbClr val="000000"/>
      </a:accent4>
      <a:accent5>
        <a:srgbClr val="D5E8AE"/>
      </a:accent5>
      <a:accent6>
        <a:srgbClr val="2D2D8A"/>
      </a:accent6>
      <a:hlink>
        <a:srgbClr val="009999"/>
      </a:hlink>
      <a:folHlink>
        <a:srgbClr val="99CC00"/>
      </a:folHlink>
    </a:clrScheme>
    <a:fontScheme name="Default - 標題及物件">
      <a:majorFont>
        <a:latin typeface="Lucida Grande"/>
        <a:ea typeface="Heiti TC Light"/>
        <a:cs typeface="Heiti TC Light"/>
      </a:majorFont>
      <a:minorFont>
        <a:latin typeface="Lucida Grande"/>
        <a:ea typeface="Heiti TC Light"/>
        <a:cs typeface="Heiti TC Light"/>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25400"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altLang="zh-TW" sz="4200" b="0" i="0" u="none" strike="noStrike" cap="none" normalizeH="0" baseline="0" smtClean="0">
            <a:ln>
              <a:noFill/>
            </a:ln>
            <a:solidFill>
              <a:srgbClr val="000000"/>
            </a:solidFill>
            <a:effectLst/>
            <a:latin typeface="Gill Sans" charset="0"/>
            <a:ea typeface="Heiti TC Light" charset="0"/>
            <a:cs typeface="Heiti TC Light" charset="0"/>
            <a:sym typeface="Gill Sans" charset="0"/>
          </a:defRPr>
        </a:defPPr>
      </a:lstStyle>
    </a:spDef>
    <a:lnDef>
      <a:spPr bwMode="auto">
        <a:xfrm>
          <a:off x="0" y="0"/>
          <a:ext cx="1" cy="1"/>
        </a:xfrm>
        <a:custGeom>
          <a:avLst/>
          <a:gdLst/>
          <a:ahLst/>
          <a:cxnLst/>
          <a:rect l="0" t="0" r="0" b="0"/>
          <a:pathLst/>
        </a:custGeom>
        <a:solidFill>
          <a:schemeClr val="accent1"/>
        </a:solidFill>
        <a:ln w="25400"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altLang="zh-TW" sz="4200" b="0" i="0" u="none" strike="noStrike" cap="none" normalizeH="0" baseline="0" smtClean="0">
            <a:ln>
              <a:noFill/>
            </a:ln>
            <a:solidFill>
              <a:srgbClr val="000000"/>
            </a:solidFill>
            <a:effectLst/>
            <a:latin typeface="Gill Sans" charset="0"/>
            <a:ea typeface="Heiti TC Light" charset="0"/>
            <a:cs typeface="Heiti TC Light" charset="0"/>
            <a:sym typeface="Gill Sans" charset="0"/>
          </a:defRPr>
        </a:defPPr>
      </a:lstStyle>
    </a:lnDef>
  </a:objectDefaults>
  <a:extraClrSchemeLst>
    <a:extraClrScheme>
      <a:clrScheme name="Default - 標題及物件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佈景主題">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
    <a:dk1>
      <a:srgbClr val="000000"/>
    </a:dk1>
    <a:lt1>
      <a:srgbClr val="FFFFFF"/>
    </a:lt1>
    <a:dk2>
      <a:srgbClr val="000000"/>
    </a:dk2>
    <a:lt2>
      <a:srgbClr val="808080"/>
    </a:lt2>
    <a:accent1>
      <a:srgbClr val="B2D63A"/>
    </a:accent1>
    <a:accent2>
      <a:srgbClr val="333399"/>
    </a:accent2>
    <a:accent3>
      <a:srgbClr val="FFFFFF"/>
    </a:accent3>
    <a:accent4>
      <a:srgbClr val="000000"/>
    </a:accent4>
    <a:accent5>
      <a:srgbClr val="D5E8AE"/>
    </a:accent5>
    <a:accent6>
      <a:srgbClr val="2D2D8A"/>
    </a:accent6>
    <a:hlink>
      <a:srgbClr val="009999"/>
    </a:hlink>
    <a:folHlink>
      <a:srgbClr val="99CC00"/>
    </a:folHlink>
  </a:clrScheme>
  <a:fontScheme name="Default - 標題及物件">
    <a:majorFont>
      <a:latin typeface="Lucida Grande"/>
      <a:ea typeface="Heiti TC Light"/>
      <a:cs typeface="Heiti TC Light"/>
    </a:majorFont>
    <a:minorFont>
      <a:latin typeface="Lucida Grande"/>
      <a:ea typeface="Heiti TC Light"/>
      <a:cs typeface="Heiti TC Light"/>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docProps/app.xml><?xml version="1.0" encoding="utf-8"?>
<Properties xmlns="http://schemas.openxmlformats.org/officeDocument/2006/extended-properties" xmlns:vt="http://schemas.openxmlformats.org/officeDocument/2006/docPropsVTypes">
  <TotalTime>2351</TotalTime>
  <Pages>0</Pages>
  <Words>1734</Words>
  <Characters>0</Characters>
  <Application>Microsoft Office PowerPoint</Application>
  <PresentationFormat>寬螢幕</PresentationFormat>
  <Lines>0</Lines>
  <Paragraphs>194</Paragraphs>
  <Slides>10</Slides>
  <Notes>9</Notes>
  <HiddenSlides>0</HiddenSlides>
  <MMClips>1</MMClips>
  <ScaleCrop>false</ScaleCrop>
  <HeadingPairs>
    <vt:vector size="8" baseType="variant">
      <vt:variant>
        <vt:lpstr>使用字型</vt:lpstr>
      </vt:variant>
      <vt:variant>
        <vt:i4>17</vt:i4>
      </vt:variant>
      <vt:variant>
        <vt:lpstr>佈景主題</vt:lpstr>
      </vt:variant>
      <vt:variant>
        <vt:i4>2</vt:i4>
      </vt:variant>
      <vt:variant>
        <vt:lpstr>內嵌 OLE 伺服程式</vt:lpstr>
      </vt:variant>
      <vt:variant>
        <vt:i4>1</vt:i4>
      </vt:variant>
      <vt:variant>
        <vt:lpstr>投影片標題</vt:lpstr>
      </vt:variant>
      <vt:variant>
        <vt:i4>10</vt:i4>
      </vt:variant>
    </vt:vector>
  </HeadingPairs>
  <TitlesOfParts>
    <vt:vector size="30" baseType="lpstr">
      <vt:lpstr>Bauhaus 93</vt:lpstr>
      <vt:lpstr>Helvetica</vt:lpstr>
      <vt:lpstr>Helvetica</vt:lpstr>
      <vt:lpstr>MakestencilAlp</vt:lpstr>
      <vt:lpstr>Marlett</vt:lpstr>
      <vt:lpstr>Calibri</vt:lpstr>
      <vt:lpstr>Gill Sans</vt:lpstr>
      <vt:lpstr>CABNDWeb-Bold</vt:lpstr>
      <vt:lpstr>Arial</vt:lpstr>
      <vt:lpstr>Impact</vt:lpstr>
      <vt:lpstr>OrigamiBats</vt:lpstr>
      <vt:lpstr>新細明體</vt:lpstr>
      <vt:lpstr>Lucida Grande</vt:lpstr>
      <vt:lpstr>Origami</vt:lpstr>
      <vt:lpstr>Arial Unicode MS</vt:lpstr>
      <vt:lpstr>Heiti TC Light</vt:lpstr>
      <vt:lpstr>Wingdings</vt:lpstr>
      <vt:lpstr>Default - 標題投影片</vt:lpstr>
      <vt:lpstr>Default - 標題及物件</vt:lpstr>
      <vt:lpstr>Chart</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簡報</dc:title>
  <dc:creator>owner</dc:creator>
  <cp:lastModifiedBy>owner</cp:lastModifiedBy>
  <cp:revision>165</cp:revision>
  <dcterms:modified xsi:type="dcterms:W3CDTF">2015-06-25T06:02:52Z</dcterms:modified>
</cp:coreProperties>
</file>